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723" r:id="rId2"/>
  </p:sldMasterIdLst>
  <p:notesMasterIdLst>
    <p:notesMasterId r:id="rId17"/>
  </p:notesMasterIdLst>
  <p:handoutMasterIdLst>
    <p:handoutMasterId r:id="rId18"/>
  </p:handoutMasterIdLst>
  <p:sldIdLst>
    <p:sldId id="299" r:id="rId3"/>
    <p:sldId id="337" r:id="rId4"/>
    <p:sldId id="324" r:id="rId5"/>
    <p:sldId id="336" r:id="rId6"/>
    <p:sldId id="335" r:id="rId7"/>
    <p:sldId id="300" r:id="rId8"/>
    <p:sldId id="322" r:id="rId9"/>
    <p:sldId id="340" r:id="rId10"/>
    <p:sldId id="341" r:id="rId11"/>
    <p:sldId id="342" r:id="rId12"/>
    <p:sldId id="343" r:id="rId13"/>
    <p:sldId id="344" r:id="rId14"/>
    <p:sldId id="325" r:id="rId15"/>
    <p:sldId id="338" r:id="rId16"/>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72966" autoAdjust="0"/>
  </p:normalViewPr>
  <p:slideViewPr>
    <p:cSldViewPr>
      <p:cViewPr varScale="1">
        <p:scale>
          <a:sx n="63" d="100"/>
          <a:sy n="63" d="100"/>
        </p:scale>
        <p:origin x="1430" y="48"/>
      </p:cViewPr>
      <p:guideLst>
        <p:guide orient="horz" pos="2160"/>
        <p:guide pos="3838"/>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3" d="100"/>
          <a:sy n="63" d="100"/>
        </p:scale>
        <p:origin x="3206"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DEE947-1711-4180-A288-E94DF752254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CEB83157-0931-4E94-B4C3-8A55417680C8}">
      <dgm:prSet phldrT="[Text]" custT="1"/>
      <dgm:spPr/>
      <dgm:t>
        <a:bodyPr/>
        <a:lstStyle/>
        <a:p>
          <a:r>
            <a:rPr lang="en-US" sz="3600" dirty="0"/>
            <a:t>Choice</a:t>
          </a:r>
          <a:r>
            <a:rPr lang="en-US" sz="3700" dirty="0"/>
            <a:t> </a:t>
          </a:r>
        </a:p>
      </dgm:t>
    </dgm:pt>
    <dgm:pt modelId="{C55A9C57-A145-4681-8A43-69C6CDFC82A1}" type="parTrans" cxnId="{9370765E-9828-4915-9482-F4FB4459BEDD}">
      <dgm:prSet/>
      <dgm:spPr/>
      <dgm:t>
        <a:bodyPr/>
        <a:lstStyle/>
        <a:p>
          <a:endParaRPr lang="en-US"/>
        </a:p>
      </dgm:t>
    </dgm:pt>
    <dgm:pt modelId="{13FD3A35-69FA-4458-8930-DB158B7FC5A8}" type="sibTrans" cxnId="{9370765E-9828-4915-9482-F4FB4459BEDD}">
      <dgm:prSet/>
      <dgm:spPr/>
      <dgm:t>
        <a:bodyPr/>
        <a:lstStyle/>
        <a:p>
          <a:endParaRPr lang="en-US"/>
        </a:p>
      </dgm:t>
    </dgm:pt>
    <dgm:pt modelId="{274C8E1E-302D-44CC-96C0-4CA44AC4876C}">
      <dgm:prSet phldrT="[Text]" custT="1"/>
      <dgm:spPr/>
      <dgm:t>
        <a:bodyPr/>
        <a:lstStyle/>
        <a:p>
          <a:r>
            <a:rPr lang="en-US" sz="3200" dirty="0"/>
            <a:t>Windows</a:t>
          </a:r>
        </a:p>
      </dgm:t>
    </dgm:pt>
    <dgm:pt modelId="{20E4430C-3AFD-40D0-9549-3BE310B73FF6}" type="parTrans" cxnId="{793A81AA-A0D7-4C77-9245-7D8EA29A2B3F}">
      <dgm:prSet/>
      <dgm:spPr/>
      <dgm:t>
        <a:bodyPr/>
        <a:lstStyle/>
        <a:p>
          <a:endParaRPr lang="en-US"/>
        </a:p>
      </dgm:t>
    </dgm:pt>
    <dgm:pt modelId="{BF5A1BB1-0D5B-428F-BA7B-6823C3CA5633}" type="sibTrans" cxnId="{793A81AA-A0D7-4C77-9245-7D8EA29A2B3F}">
      <dgm:prSet/>
      <dgm:spPr/>
      <dgm:t>
        <a:bodyPr/>
        <a:lstStyle/>
        <a:p>
          <a:endParaRPr lang="en-US"/>
        </a:p>
      </dgm:t>
    </dgm:pt>
    <dgm:pt modelId="{90231CB5-6FD0-4DF1-B8C1-846536A61D0C}">
      <dgm:prSet phldrT="[Text]" custT="1"/>
      <dgm:spPr/>
      <dgm:t>
        <a:bodyPr/>
        <a:lstStyle/>
        <a:p>
          <a:r>
            <a:rPr lang="en-US" sz="3200" dirty="0"/>
            <a:t>Linux</a:t>
          </a:r>
        </a:p>
      </dgm:t>
    </dgm:pt>
    <dgm:pt modelId="{4F1D9B25-E990-4ADD-833D-12F8EF325952}" type="parTrans" cxnId="{70FEC538-6014-45F9-969E-08FE28D47C19}">
      <dgm:prSet/>
      <dgm:spPr/>
      <dgm:t>
        <a:bodyPr/>
        <a:lstStyle/>
        <a:p>
          <a:endParaRPr lang="en-US"/>
        </a:p>
      </dgm:t>
    </dgm:pt>
    <dgm:pt modelId="{8A697618-DFD4-4612-ADB1-1C88950898E2}" type="sibTrans" cxnId="{70FEC538-6014-45F9-969E-08FE28D47C19}">
      <dgm:prSet/>
      <dgm:spPr/>
      <dgm:t>
        <a:bodyPr/>
        <a:lstStyle/>
        <a:p>
          <a:endParaRPr lang="en-US"/>
        </a:p>
      </dgm:t>
    </dgm:pt>
    <dgm:pt modelId="{B66454B0-DD3D-48C3-B326-A981178DD158}">
      <dgm:prSet phldrT="[Text]" custT="1"/>
      <dgm:spPr/>
      <dgm:t>
        <a:bodyPr/>
        <a:lstStyle/>
        <a:p>
          <a:r>
            <a:rPr lang="en-US" sz="3200" dirty="0"/>
            <a:t>Azure</a:t>
          </a:r>
        </a:p>
      </dgm:t>
    </dgm:pt>
    <dgm:pt modelId="{6C209B14-5897-47FF-9303-CA1E0A9E263D}" type="parTrans" cxnId="{FBEC2E26-8704-40AB-BD3F-A87650DC371F}">
      <dgm:prSet/>
      <dgm:spPr/>
      <dgm:t>
        <a:bodyPr/>
        <a:lstStyle/>
        <a:p>
          <a:endParaRPr lang="en-US"/>
        </a:p>
      </dgm:t>
    </dgm:pt>
    <dgm:pt modelId="{D80A12E3-BA59-4A60-9034-8A65E011869F}" type="sibTrans" cxnId="{FBEC2E26-8704-40AB-BD3F-A87650DC371F}">
      <dgm:prSet/>
      <dgm:spPr/>
      <dgm:t>
        <a:bodyPr/>
        <a:lstStyle/>
        <a:p>
          <a:endParaRPr lang="en-US"/>
        </a:p>
      </dgm:t>
    </dgm:pt>
    <dgm:pt modelId="{65BB9B67-8EDD-4038-B918-5E99849A75FB}">
      <dgm:prSet phldrT="[Text]" custT="1"/>
      <dgm:spPr/>
      <dgm:t>
        <a:bodyPr/>
        <a:lstStyle/>
        <a:p>
          <a:r>
            <a:rPr lang="en-US" sz="3200" dirty="0"/>
            <a:t>Docker (</a:t>
          </a:r>
          <a:r>
            <a:rPr lang="en-US" sz="3200" dirty="0" err="1"/>
            <a:t>MacOS</a:t>
          </a:r>
          <a:r>
            <a:rPr lang="en-US" sz="3200" dirty="0"/>
            <a:t>)</a:t>
          </a:r>
        </a:p>
      </dgm:t>
    </dgm:pt>
    <dgm:pt modelId="{D31951AC-4D56-410C-A9A7-6FB7D56BDEBD}" type="parTrans" cxnId="{000E754D-C971-42C5-BFF1-888BD419A770}">
      <dgm:prSet/>
      <dgm:spPr/>
      <dgm:t>
        <a:bodyPr/>
        <a:lstStyle/>
        <a:p>
          <a:endParaRPr lang="en-US"/>
        </a:p>
      </dgm:t>
    </dgm:pt>
    <dgm:pt modelId="{25F73090-9B02-4ECD-A485-4F4656E1A088}" type="sibTrans" cxnId="{000E754D-C971-42C5-BFF1-888BD419A770}">
      <dgm:prSet/>
      <dgm:spPr/>
      <dgm:t>
        <a:bodyPr/>
        <a:lstStyle/>
        <a:p>
          <a:endParaRPr lang="en-US"/>
        </a:p>
      </dgm:t>
    </dgm:pt>
    <dgm:pt modelId="{905BFC89-CB11-4C08-A1D6-DA8E9744E416}">
      <dgm:prSet phldrT="[Text]" custT="1"/>
      <dgm:spPr/>
      <dgm:t>
        <a:bodyPr/>
        <a:lstStyle/>
        <a:p>
          <a:r>
            <a:rPr lang="en-US" dirty="0"/>
            <a:t>Intelligent</a:t>
          </a:r>
        </a:p>
      </dgm:t>
    </dgm:pt>
    <dgm:pt modelId="{CBA12E5A-590A-48DE-B117-5A55ACAB52AF}" type="sibTrans" cxnId="{342986B7-9EFF-4735-B283-0D575B729877}">
      <dgm:prSet/>
      <dgm:spPr/>
      <dgm:t>
        <a:bodyPr/>
        <a:lstStyle/>
        <a:p>
          <a:endParaRPr lang="en-US"/>
        </a:p>
      </dgm:t>
    </dgm:pt>
    <dgm:pt modelId="{CB2A2CA2-9055-49C1-A161-F5B1F53BAC27}" type="parTrans" cxnId="{342986B7-9EFF-4735-B283-0D575B729877}">
      <dgm:prSet/>
      <dgm:spPr/>
      <dgm:t>
        <a:bodyPr/>
        <a:lstStyle/>
        <a:p>
          <a:endParaRPr lang="en-US"/>
        </a:p>
      </dgm:t>
    </dgm:pt>
    <dgm:pt modelId="{33836877-9B1A-4E59-9762-1E0EE8B8F62F}">
      <dgm:prSet phldrT="[Text]" custT="1"/>
      <dgm:spPr/>
      <dgm:t>
        <a:bodyPr/>
        <a:lstStyle/>
        <a:p>
          <a:r>
            <a:rPr lang="en-US" sz="2400" dirty="0"/>
            <a:t>Adaptive QP</a:t>
          </a:r>
        </a:p>
      </dgm:t>
    </dgm:pt>
    <dgm:pt modelId="{A76B5F84-E645-4F0E-8B70-D0C758A0B61D}" type="sibTrans" cxnId="{990B10DC-2726-411B-9248-CFB487352A35}">
      <dgm:prSet/>
      <dgm:spPr/>
      <dgm:t>
        <a:bodyPr/>
        <a:lstStyle/>
        <a:p>
          <a:endParaRPr lang="en-US"/>
        </a:p>
      </dgm:t>
    </dgm:pt>
    <dgm:pt modelId="{C3D5D324-799C-4DDD-BE43-D33700E05263}" type="parTrans" cxnId="{990B10DC-2726-411B-9248-CFB487352A35}">
      <dgm:prSet/>
      <dgm:spPr/>
      <dgm:t>
        <a:bodyPr/>
        <a:lstStyle/>
        <a:p>
          <a:endParaRPr lang="en-US"/>
        </a:p>
      </dgm:t>
    </dgm:pt>
    <dgm:pt modelId="{F387EE25-53D5-4532-BCA1-E3739D4FBBA5}">
      <dgm:prSet phldrT="[Text]" custT="1"/>
      <dgm:spPr/>
      <dgm:t>
        <a:bodyPr/>
        <a:lstStyle/>
        <a:p>
          <a:r>
            <a:rPr lang="en-US" sz="2400" dirty="0"/>
            <a:t>Automatic Tuning</a:t>
          </a:r>
        </a:p>
      </dgm:t>
    </dgm:pt>
    <dgm:pt modelId="{7B379E6F-041B-4160-A6A8-E693815DA0FD}" type="sibTrans" cxnId="{DAD13461-7C97-451E-A0F6-0EA1327D7DDB}">
      <dgm:prSet/>
      <dgm:spPr/>
      <dgm:t>
        <a:bodyPr/>
        <a:lstStyle/>
        <a:p>
          <a:endParaRPr lang="en-US"/>
        </a:p>
      </dgm:t>
    </dgm:pt>
    <dgm:pt modelId="{3135A803-FCD6-436B-A5B9-55042AC950D8}" type="parTrans" cxnId="{DAD13461-7C97-451E-A0F6-0EA1327D7DDB}">
      <dgm:prSet/>
      <dgm:spPr/>
      <dgm:t>
        <a:bodyPr/>
        <a:lstStyle/>
        <a:p>
          <a:endParaRPr lang="en-US"/>
        </a:p>
      </dgm:t>
    </dgm:pt>
    <dgm:pt modelId="{B685EDDF-4327-43DE-9C68-CD32838D3AFC}">
      <dgm:prSet phldrT="[Text]" custT="1"/>
      <dgm:spPr/>
      <dgm:t>
        <a:bodyPr/>
        <a:lstStyle/>
        <a:p>
          <a:r>
            <a:rPr lang="en-US" sz="2400" dirty="0"/>
            <a:t>Intelligent Diagnostics</a:t>
          </a:r>
        </a:p>
      </dgm:t>
    </dgm:pt>
    <dgm:pt modelId="{7B0954AC-F9EF-4D9D-9954-A7E14055F5CD}" type="sibTrans" cxnId="{049E31F3-0E33-493E-A176-9DE794F29D51}">
      <dgm:prSet/>
      <dgm:spPr/>
      <dgm:t>
        <a:bodyPr/>
        <a:lstStyle/>
        <a:p>
          <a:endParaRPr lang="en-US"/>
        </a:p>
      </dgm:t>
    </dgm:pt>
    <dgm:pt modelId="{A4A516BD-39E6-4A63-829A-8DCC86EB8018}" type="parTrans" cxnId="{049E31F3-0E33-493E-A176-9DE794F29D51}">
      <dgm:prSet/>
      <dgm:spPr/>
      <dgm:t>
        <a:bodyPr/>
        <a:lstStyle/>
        <a:p>
          <a:endParaRPr lang="en-US"/>
        </a:p>
      </dgm:t>
    </dgm:pt>
    <dgm:pt modelId="{6E2AADF8-008D-4626-821F-9FEA0027C314}">
      <dgm:prSet phldrT="[Text]" custT="1"/>
      <dgm:spPr/>
      <dgm:t>
        <a:bodyPr/>
        <a:lstStyle/>
        <a:p>
          <a:r>
            <a:rPr lang="en-US" sz="2400" dirty="0"/>
            <a:t>R</a:t>
          </a:r>
        </a:p>
      </dgm:t>
    </dgm:pt>
    <dgm:pt modelId="{17F9AA02-3454-47D1-8109-A9756F1D7C40}" type="sibTrans" cxnId="{399A0D74-D495-499D-AD30-E00EB7C044B9}">
      <dgm:prSet/>
      <dgm:spPr/>
      <dgm:t>
        <a:bodyPr/>
        <a:lstStyle/>
        <a:p>
          <a:endParaRPr lang="en-US"/>
        </a:p>
      </dgm:t>
    </dgm:pt>
    <dgm:pt modelId="{F206770B-6E5E-46E2-B1F9-0A67B5B146ED}" type="parTrans" cxnId="{399A0D74-D495-499D-AD30-E00EB7C044B9}">
      <dgm:prSet/>
      <dgm:spPr/>
      <dgm:t>
        <a:bodyPr/>
        <a:lstStyle/>
        <a:p>
          <a:endParaRPr lang="en-US"/>
        </a:p>
      </dgm:t>
    </dgm:pt>
    <dgm:pt modelId="{E34A1913-3710-41BF-868C-B31717D74CA6}">
      <dgm:prSet phldrT="[Text]" custT="1"/>
      <dgm:spPr/>
      <dgm:t>
        <a:bodyPr/>
        <a:lstStyle/>
        <a:p>
          <a:r>
            <a:rPr lang="en-US" sz="2400" dirty="0"/>
            <a:t>Python </a:t>
          </a:r>
        </a:p>
      </dgm:t>
    </dgm:pt>
    <dgm:pt modelId="{B2D12B53-DFB7-4EF3-84FF-79E32C135F57}" type="sibTrans" cxnId="{3C382C93-E733-436D-A8ED-10E6C1EDF879}">
      <dgm:prSet/>
      <dgm:spPr/>
      <dgm:t>
        <a:bodyPr/>
        <a:lstStyle/>
        <a:p>
          <a:endParaRPr lang="en-US"/>
        </a:p>
      </dgm:t>
    </dgm:pt>
    <dgm:pt modelId="{C04640D9-8558-4990-9F48-6761C98A41FF}" type="parTrans" cxnId="{3C382C93-E733-436D-A8ED-10E6C1EDF879}">
      <dgm:prSet/>
      <dgm:spPr/>
      <dgm:t>
        <a:bodyPr/>
        <a:lstStyle/>
        <a:p>
          <a:endParaRPr lang="en-US"/>
        </a:p>
      </dgm:t>
    </dgm:pt>
    <dgm:pt modelId="{7D9E7AD9-C336-4ECC-8BE8-2060060B48A3}">
      <dgm:prSet phldrT="[Text]" custT="1"/>
      <dgm:spPr/>
      <dgm:t>
        <a:bodyPr/>
        <a:lstStyle/>
        <a:p>
          <a:r>
            <a:rPr lang="en-US" sz="2400" dirty="0"/>
            <a:t>Graph</a:t>
          </a:r>
        </a:p>
      </dgm:t>
    </dgm:pt>
    <dgm:pt modelId="{2FBA1ECB-4C73-4CCF-8A99-DE37B871EADC}" type="parTrans" cxnId="{14F15A01-B929-45E1-8F39-7583718D7EA7}">
      <dgm:prSet/>
      <dgm:spPr/>
      <dgm:t>
        <a:bodyPr/>
        <a:lstStyle/>
        <a:p>
          <a:endParaRPr lang="en-US"/>
        </a:p>
      </dgm:t>
    </dgm:pt>
    <dgm:pt modelId="{1491DF81-12D9-40C6-9DA6-B27D61D3FA56}" type="sibTrans" cxnId="{14F15A01-B929-45E1-8F39-7583718D7EA7}">
      <dgm:prSet/>
      <dgm:spPr/>
      <dgm:t>
        <a:bodyPr/>
        <a:lstStyle/>
        <a:p>
          <a:endParaRPr lang="en-US"/>
        </a:p>
      </dgm:t>
    </dgm:pt>
    <dgm:pt modelId="{ABF161D1-D99B-4E04-B0F7-1B4632B32C8D}">
      <dgm:prSet phldrT="[Text]" custT="1"/>
      <dgm:spPr/>
      <dgm:t>
        <a:bodyPr/>
        <a:lstStyle/>
        <a:p>
          <a:r>
            <a:rPr lang="en-US" sz="3600" dirty="0"/>
            <a:t>Migration</a:t>
          </a:r>
        </a:p>
      </dgm:t>
    </dgm:pt>
    <dgm:pt modelId="{19F0779D-DCC7-482B-B670-C50293A9B0B4}" type="parTrans" cxnId="{C3038334-EE9F-49D1-B5FC-530EC0B80321}">
      <dgm:prSet/>
      <dgm:spPr/>
      <dgm:t>
        <a:bodyPr/>
        <a:lstStyle/>
        <a:p>
          <a:endParaRPr lang="en-US"/>
        </a:p>
      </dgm:t>
    </dgm:pt>
    <dgm:pt modelId="{79AE04E1-C9DE-457A-8EBA-8C17EAA585D2}" type="sibTrans" cxnId="{C3038334-EE9F-49D1-B5FC-530EC0B80321}">
      <dgm:prSet/>
      <dgm:spPr/>
      <dgm:t>
        <a:bodyPr/>
        <a:lstStyle/>
        <a:p>
          <a:endParaRPr lang="en-US"/>
        </a:p>
      </dgm:t>
    </dgm:pt>
    <dgm:pt modelId="{7B5312A1-8784-454A-AD9A-7669E64AB8FB}">
      <dgm:prSet phldrT="[Text]" custT="1"/>
      <dgm:spPr/>
      <dgm:t>
        <a:bodyPr/>
        <a:lstStyle/>
        <a:p>
          <a:r>
            <a:rPr lang="en-US" sz="3200" dirty="0"/>
            <a:t>DMA</a:t>
          </a:r>
        </a:p>
      </dgm:t>
    </dgm:pt>
    <dgm:pt modelId="{6E2EDC77-35F7-466F-A5CB-033298D06C46}" type="parTrans" cxnId="{E49FAED3-3333-48F2-B079-D36C0982C817}">
      <dgm:prSet/>
      <dgm:spPr/>
      <dgm:t>
        <a:bodyPr/>
        <a:lstStyle/>
        <a:p>
          <a:endParaRPr lang="en-US"/>
        </a:p>
      </dgm:t>
    </dgm:pt>
    <dgm:pt modelId="{DA1260C1-1B16-4D61-B82B-504B10DF5D62}" type="sibTrans" cxnId="{E49FAED3-3333-48F2-B079-D36C0982C817}">
      <dgm:prSet/>
      <dgm:spPr/>
      <dgm:t>
        <a:bodyPr/>
        <a:lstStyle/>
        <a:p>
          <a:endParaRPr lang="en-US"/>
        </a:p>
      </dgm:t>
    </dgm:pt>
    <dgm:pt modelId="{23B5DF80-2601-4E4D-98FE-805920688D9D}">
      <dgm:prSet phldrT="[Text]" custT="1"/>
      <dgm:spPr/>
      <dgm:t>
        <a:bodyPr/>
        <a:lstStyle/>
        <a:p>
          <a:r>
            <a:rPr lang="en-US" sz="3200" dirty="0"/>
            <a:t>DMS</a:t>
          </a:r>
        </a:p>
      </dgm:t>
    </dgm:pt>
    <dgm:pt modelId="{060DE30B-3B10-41C6-A1A6-7F752B1D10F0}" type="parTrans" cxnId="{522A09D4-F8B0-4F18-9684-D0CE7D85BA17}">
      <dgm:prSet/>
      <dgm:spPr/>
      <dgm:t>
        <a:bodyPr/>
        <a:lstStyle/>
        <a:p>
          <a:endParaRPr lang="en-US"/>
        </a:p>
      </dgm:t>
    </dgm:pt>
    <dgm:pt modelId="{083802A0-3D68-46BE-8CDC-98CB3A73D581}" type="sibTrans" cxnId="{522A09D4-F8B0-4F18-9684-D0CE7D85BA17}">
      <dgm:prSet/>
      <dgm:spPr/>
      <dgm:t>
        <a:bodyPr/>
        <a:lstStyle/>
        <a:p>
          <a:endParaRPr lang="en-US"/>
        </a:p>
      </dgm:t>
    </dgm:pt>
    <dgm:pt modelId="{810373D2-7232-4282-A783-2131B36A5E00}">
      <dgm:prSet phldrT="[Text]" custT="1"/>
      <dgm:spPr/>
      <dgm:t>
        <a:bodyPr/>
        <a:lstStyle/>
        <a:p>
          <a:r>
            <a:rPr lang="en-US" sz="3200" dirty="0"/>
            <a:t>DEA</a:t>
          </a:r>
        </a:p>
      </dgm:t>
    </dgm:pt>
    <dgm:pt modelId="{78B758B2-0935-4311-9D61-FE9F8DAE28B5}" type="parTrans" cxnId="{C320A645-5E57-4F81-A127-BADF93F5BB30}">
      <dgm:prSet/>
      <dgm:spPr/>
      <dgm:t>
        <a:bodyPr/>
        <a:lstStyle/>
        <a:p>
          <a:endParaRPr lang="en-US"/>
        </a:p>
      </dgm:t>
    </dgm:pt>
    <dgm:pt modelId="{7FC942DA-D41B-4C5C-9FCB-C5A75B585304}" type="sibTrans" cxnId="{C320A645-5E57-4F81-A127-BADF93F5BB30}">
      <dgm:prSet/>
      <dgm:spPr/>
      <dgm:t>
        <a:bodyPr/>
        <a:lstStyle/>
        <a:p>
          <a:endParaRPr lang="en-US"/>
        </a:p>
      </dgm:t>
    </dgm:pt>
    <dgm:pt modelId="{D6D6EACD-6D00-499E-90EC-2532D6C94B56}">
      <dgm:prSet phldrT="[Text]" custT="1"/>
      <dgm:spPr/>
      <dgm:t>
        <a:bodyPr/>
        <a:lstStyle/>
        <a:p>
          <a:r>
            <a:rPr lang="en-US" sz="3200" dirty="0"/>
            <a:t>SSMA</a:t>
          </a:r>
        </a:p>
      </dgm:t>
    </dgm:pt>
    <dgm:pt modelId="{225ECFE7-0565-4C11-A99F-9E701A0694D3}" type="parTrans" cxnId="{2135A909-A844-4E9A-A709-46F7D421D98B}">
      <dgm:prSet/>
      <dgm:spPr/>
    </dgm:pt>
    <dgm:pt modelId="{923D9594-4E14-4ED0-96F9-1E38DCA59CCF}" type="sibTrans" cxnId="{2135A909-A844-4E9A-A709-46F7D421D98B}">
      <dgm:prSet/>
      <dgm:spPr/>
    </dgm:pt>
    <dgm:pt modelId="{C5252045-6182-410A-9CB1-04DA73DEE4A0}" type="pres">
      <dgm:prSet presAssocID="{20DEE947-1711-4180-A288-E94DF7522540}" presName="linearFlow" presStyleCnt="0">
        <dgm:presLayoutVars>
          <dgm:dir/>
          <dgm:animLvl val="lvl"/>
          <dgm:resizeHandles/>
        </dgm:presLayoutVars>
      </dgm:prSet>
      <dgm:spPr/>
    </dgm:pt>
    <dgm:pt modelId="{FA327F43-9BF0-4D09-A123-AFF223F6AF0D}" type="pres">
      <dgm:prSet presAssocID="{CEB83157-0931-4E94-B4C3-8A55417680C8}" presName="compositeNode" presStyleCnt="0">
        <dgm:presLayoutVars>
          <dgm:bulletEnabled val="1"/>
        </dgm:presLayoutVars>
      </dgm:prSet>
      <dgm:spPr/>
    </dgm:pt>
    <dgm:pt modelId="{3FF168EE-FBBA-428A-BDC7-889975E5975B}" type="pres">
      <dgm:prSet presAssocID="{CEB83157-0931-4E94-B4C3-8A55417680C8}" presName="image" presStyleLbl="fgImgPlace1" presStyleIdx="0" presStyleCnt="3" custScaleX="110995" custScaleY="117994" custLinFactNeighborX="9034" custLinFactNeighborY="1037"/>
      <dgm:spPr>
        <a:blipFill rotWithShape="1">
          <a:blip xmlns:r="http://schemas.openxmlformats.org/officeDocument/2006/relationships" r:embed="rId1"/>
          <a:stretch>
            <a:fillRect/>
          </a:stretch>
        </a:blipFill>
        <a:ln w="9525"/>
      </dgm:spPr>
    </dgm:pt>
    <dgm:pt modelId="{C59EC2C1-12A5-4399-AF39-A635BEC23007}" type="pres">
      <dgm:prSet presAssocID="{CEB83157-0931-4E94-B4C3-8A55417680C8}" presName="childNode" presStyleLbl="node1" presStyleIdx="0" presStyleCnt="3" custLinFactNeighborX="227" custLinFactNeighborY="-1691">
        <dgm:presLayoutVars>
          <dgm:bulletEnabled val="1"/>
        </dgm:presLayoutVars>
      </dgm:prSet>
      <dgm:spPr/>
    </dgm:pt>
    <dgm:pt modelId="{EBAE1291-08EE-4CED-9AE9-CA25C8992304}" type="pres">
      <dgm:prSet presAssocID="{CEB83157-0931-4E94-B4C3-8A55417680C8}" presName="parentNode" presStyleLbl="revTx" presStyleIdx="0" presStyleCnt="3" custLinFactNeighborX="-5334" custLinFactNeighborY="34419">
        <dgm:presLayoutVars>
          <dgm:chMax val="0"/>
          <dgm:bulletEnabled val="1"/>
        </dgm:presLayoutVars>
      </dgm:prSet>
      <dgm:spPr/>
    </dgm:pt>
    <dgm:pt modelId="{9EE4A431-D206-45B2-A04B-47EB7A3D6A47}" type="pres">
      <dgm:prSet presAssocID="{13FD3A35-69FA-4458-8930-DB158B7FC5A8}" presName="sibTrans" presStyleCnt="0"/>
      <dgm:spPr/>
    </dgm:pt>
    <dgm:pt modelId="{A1D59218-AED6-4D16-9311-F996573556E3}" type="pres">
      <dgm:prSet presAssocID="{905BFC89-CB11-4C08-A1D6-DA8E9744E416}" presName="compositeNode" presStyleCnt="0">
        <dgm:presLayoutVars>
          <dgm:bulletEnabled val="1"/>
        </dgm:presLayoutVars>
      </dgm:prSet>
      <dgm:spPr/>
    </dgm:pt>
    <dgm:pt modelId="{EC3E3040-B08E-401F-B738-D1E63AFAEAF7}" type="pres">
      <dgm:prSet presAssocID="{905BFC89-CB11-4C08-A1D6-DA8E9744E416}" presName="image" presStyleLbl="fgImgPlace1" presStyleIdx="1" presStyleCnt="3"/>
      <dgm:spPr>
        <a:blipFill rotWithShape="1">
          <a:blip xmlns:r="http://schemas.openxmlformats.org/officeDocument/2006/relationships" r:embed="rId2"/>
          <a:stretch>
            <a:fillRect/>
          </a:stretch>
        </a:blipFill>
        <a:ln w="9525"/>
      </dgm:spPr>
    </dgm:pt>
    <dgm:pt modelId="{F674B45F-3477-4071-B2B4-05C87A0FB4B5}" type="pres">
      <dgm:prSet presAssocID="{905BFC89-CB11-4C08-A1D6-DA8E9744E416}" presName="childNode" presStyleLbl="node1" presStyleIdx="1" presStyleCnt="3">
        <dgm:presLayoutVars>
          <dgm:bulletEnabled val="1"/>
        </dgm:presLayoutVars>
      </dgm:prSet>
      <dgm:spPr/>
    </dgm:pt>
    <dgm:pt modelId="{92C24060-D652-47D8-AFB4-4212DD5815B1}" type="pres">
      <dgm:prSet presAssocID="{905BFC89-CB11-4C08-A1D6-DA8E9744E416}" presName="parentNode" presStyleLbl="revTx" presStyleIdx="1" presStyleCnt="3">
        <dgm:presLayoutVars>
          <dgm:chMax val="0"/>
          <dgm:bulletEnabled val="1"/>
        </dgm:presLayoutVars>
      </dgm:prSet>
      <dgm:spPr/>
    </dgm:pt>
    <dgm:pt modelId="{5466C81F-D17B-477B-A1A8-BCCF5F351B65}" type="pres">
      <dgm:prSet presAssocID="{CBA12E5A-590A-48DE-B117-5A55ACAB52AF}" presName="sibTrans" presStyleCnt="0"/>
      <dgm:spPr/>
    </dgm:pt>
    <dgm:pt modelId="{016D7510-F84D-4878-A3C2-1C352484B2A4}" type="pres">
      <dgm:prSet presAssocID="{ABF161D1-D99B-4E04-B0F7-1B4632B32C8D}" presName="compositeNode" presStyleCnt="0">
        <dgm:presLayoutVars>
          <dgm:bulletEnabled val="1"/>
        </dgm:presLayoutVars>
      </dgm:prSet>
      <dgm:spPr/>
    </dgm:pt>
    <dgm:pt modelId="{2927C376-176C-441C-B70E-A5A022704359}" type="pres">
      <dgm:prSet presAssocID="{ABF161D1-D99B-4E04-B0F7-1B4632B32C8D}" presName="image" presStyleLbl="fgImgPlace1" presStyleIdx="2" presStyleCnt="3"/>
      <dgm:spPr>
        <a:blipFill rotWithShape="1">
          <a:blip xmlns:r="http://schemas.openxmlformats.org/officeDocument/2006/relationships" r:embed="rId3"/>
          <a:stretch>
            <a:fillRect/>
          </a:stretch>
        </a:blipFill>
      </dgm:spPr>
    </dgm:pt>
    <dgm:pt modelId="{344DF537-65EB-4D54-942A-5896232047F5}" type="pres">
      <dgm:prSet presAssocID="{ABF161D1-D99B-4E04-B0F7-1B4632B32C8D}" presName="childNode" presStyleLbl="node1" presStyleIdx="2" presStyleCnt="3">
        <dgm:presLayoutVars>
          <dgm:bulletEnabled val="1"/>
        </dgm:presLayoutVars>
      </dgm:prSet>
      <dgm:spPr/>
    </dgm:pt>
    <dgm:pt modelId="{5A1D2941-D076-48F7-9770-EE92D923E367}" type="pres">
      <dgm:prSet presAssocID="{ABF161D1-D99B-4E04-B0F7-1B4632B32C8D}" presName="parentNode" presStyleLbl="revTx" presStyleIdx="2" presStyleCnt="3">
        <dgm:presLayoutVars>
          <dgm:chMax val="0"/>
          <dgm:bulletEnabled val="1"/>
        </dgm:presLayoutVars>
      </dgm:prSet>
      <dgm:spPr/>
    </dgm:pt>
  </dgm:ptLst>
  <dgm:cxnLst>
    <dgm:cxn modelId="{14F15A01-B929-45E1-8F39-7583718D7EA7}" srcId="{905BFC89-CB11-4C08-A1D6-DA8E9744E416}" destId="{7D9E7AD9-C336-4ECC-8BE8-2060060B48A3}" srcOrd="5" destOrd="0" parTransId="{2FBA1ECB-4C73-4CCF-8A99-DE37B871EADC}" sibTransId="{1491DF81-12D9-40C6-9DA6-B27D61D3FA56}"/>
    <dgm:cxn modelId="{2135A909-A844-4E9A-A709-46F7D421D98B}" srcId="{ABF161D1-D99B-4E04-B0F7-1B4632B32C8D}" destId="{D6D6EACD-6D00-499E-90EC-2532D6C94B56}" srcOrd="2" destOrd="0" parTransId="{225ECFE7-0565-4C11-A99F-9E701A0694D3}" sibTransId="{923D9594-4E14-4ED0-96F9-1E38DCA59CCF}"/>
    <dgm:cxn modelId="{EB7F951D-6A2D-44C6-9B2D-04D78664E3C5}" type="presOf" srcId="{905BFC89-CB11-4C08-A1D6-DA8E9744E416}" destId="{92C24060-D652-47D8-AFB4-4212DD5815B1}" srcOrd="0" destOrd="0" presId="urn:microsoft.com/office/officeart/2005/8/layout/hList2"/>
    <dgm:cxn modelId="{F3037824-DAA3-48D5-9D8D-82251F82BFA9}" type="presOf" srcId="{ABF161D1-D99B-4E04-B0F7-1B4632B32C8D}" destId="{5A1D2941-D076-48F7-9770-EE92D923E367}" srcOrd="0" destOrd="0" presId="urn:microsoft.com/office/officeart/2005/8/layout/hList2"/>
    <dgm:cxn modelId="{FBEC2E26-8704-40AB-BD3F-A87650DC371F}" srcId="{CEB83157-0931-4E94-B4C3-8A55417680C8}" destId="{B66454B0-DD3D-48C3-B326-A981178DD158}" srcOrd="3" destOrd="0" parTransId="{6C209B14-5897-47FF-9303-CA1E0A9E263D}" sibTransId="{D80A12E3-BA59-4A60-9034-8A65E011869F}"/>
    <dgm:cxn modelId="{35956F32-7837-47EA-90B6-7A08EFB3D4B4}" type="presOf" srcId="{6E2AADF8-008D-4626-821F-9FEA0027C314}" destId="{F674B45F-3477-4071-B2B4-05C87A0FB4B5}" srcOrd="0" destOrd="3" presId="urn:microsoft.com/office/officeart/2005/8/layout/hList2"/>
    <dgm:cxn modelId="{C3038334-EE9F-49D1-B5FC-530EC0B80321}" srcId="{20DEE947-1711-4180-A288-E94DF7522540}" destId="{ABF161D1-D99B-4E04-B0F7-1B4632B32C8D}" srcOrd="2" destOrd="0" parTransId="{19F0779D-DCC7-482B-B670-C50293A9B0B4}" sibTransId="{79AE04E1-C9DE-457A-8EBA-8C17EAA585D2}"/>
    <dgm:cxn modelId="{70FEC538-6014-45F9-969E-08FE28D47C19}" srcId="{CEB83157-0931-4E94-B4C3-8A55417680C8}" destId="{90231CB5-6FD0-4DF1-B8C1-846536A61D0C}" srcOrd="1" destOrd="0" parTransId="{4F1D9B25-E990-4ADD-833D-12F8EF325952}" sibTransId="{8A697618-DFD4-4612-ADB1-1C88950898E2}"/>
    <dgm:cxn modelId="{C2E85A3F-D7FB-4D1E-A433-72D30FAF4EB2}" type="presOf" srcId="{7B5312A1-8784-454A-AD9A-7669E64AB8FB}" destId="{344DF537-65EB-4D54-942A-5896232047F5}" srcOrd="0" destOrd="0" presId="urn:microsoft.com/office/officeart/2005/8/layout/hList2"/>
    <dgm:cxn modelId="{58EDF95B-7E17-4536-9225-E15BAE114D8A}" type="presOf" srcId="{B66454B0-DD3D-48C3-B326-A981178DD158}" destId="{C59EC2C1-12A5-4399-AF39-A635BEC23007}" srcOrd="0" destOrd="3" presId="urn:microsoft.com/office/officeart/2005/8/layout/hList2"/>
    <dgm:cxn modelId="{8626CD5C-0F3D-4F20-A61E-2537867CFCCF}" type="presOf" srcId="{B685EDDF-4327-43DE-9C68-CD32838D3AFC}" destId="{F674B45F-3477-4071-B2B4-05C87A0FB4B5}" srcOrd="0" destOrd="2" presId="urn:microsoft.com/office/officeart/2005/8/layout/hList2"/>
    <dgm:cxn modelId="{9370765E-9828-4915-9482-F4FB4459BEDD}" srcId="{20DEE947-1711-4180-A288-E94DF7522540}" destId="{CEB83157-0931-4E94-B4C3-8A55417680C8}" srcOrd="0" destOrd="0" parTransId="{C55A9C57-A145-4681-8A43-69C6CDFC82A1}" sibTransId="{13FD3A35-69FA-4458-8930-DB158B7FC5A8}"/>
    <dgm:cxn modelId="{DAD13461-7C97-451E-A0F6-0EA1327D7DDB}" srcId="{905BFC89-CB11-4C08-A1D6-DA8E9744E416}" destId="{F387EE25-53D5-4532-BCA1-E3739D4FBBA5}" srcOrd="1" destOrd="0" parTransId="{3135A803-FCD6-436B-A5B9-55042AC950D8}" sibTransId="{7B379E6F-041B-4160-A6A8-E693815DA0FD}"/>
    <dgm:cxn modelId="{C320A645-5E57-4F81-A127-BADF93F5BB30}" srcId="{ABF161D1-D99B-4E04-B0F7-1B4632B32C8D}" destId="{810373D2-7232-4282-A783-2131B36A5E00}" srcOrd="3" destOrd="0" parTransId="{78B758B2-0935-4311-9D61-FE9F8DAE28B5}" sibTransId="{7FC942DA-D41B-4C5C-9FCB-C5A75B585304}"/>
    <dgm:cxn modelId="{6608E445-2E08-4407-B97E-D76045335686}" type="presOf" srcId="{E34A1913-3710-41BF-868C-B31717D74CA6}" destId="{F674B45F-3477-4071-B2B4-05C87A0FB4B5}" srcOrd="0" destOrd="4" presId="urn:microsoft.com/office/officeart/2005/8/layout/hList2"/>
    <dgm:cxn modelId="{A9D2B469-FF8C-435C-8534-F591F50E2B35}" type="presOf" srcId="{7D9E7AD9-C336-4ECC-8BE8-2060060B48A3}" destId="{F674B45F-3477-4071-B2B4-05C87A0FB4B5}" srcOrd="0" destOrd="5" presId="urn:microsoft.com/office/officeart/2005/8/layout/hList2"/>
    <dgm:cxn modelId="{33F5B449-4D53-470F-9E47-76FE9681B1B9}" type="presOf" srcId="{23B5DF80-2601-4E4D-98FE-805920688D9D}" destId="{344DF537-65EB-4D54-942A-5896232047F5}" srcOrd="0" destOrd="1" presId="urn:microsoft.com/office/officeart/2005/8/layout/hList2"/>
    <dgm:cxn modelId="{000E754D-C971-42C5-BFF1-888BD419A770}" srcId="{CEB83157-0931-4E94-B4C3-8A55417680C8}" destId="{65BB9B67-8EDD-4038-B918-5E99849A75FB}" srcOrd="2" destOrd="0" parTransId="{D31951AC-4D56-410C-A9A7-6FB7D56BDEBD}" sibTransId="{25F73090-9B02-4ECD-A485-4F4656E1A088}"/>
    <dgm:cxn modelId="{19D50C6E-7BC6-4B2B-9B49-CA97ED4A8D77}" type="presOf" srcId="{D6D6EACD-6D00-499E-90EC-2532D6C94B56}" destId="{344DF537-65EB-4D54-942A-5896232047F5}" srcOrd="0" destOrd="2" presId="urn:microsoft.com/office/officeart/2005/8/layout/hList2"/>
    <dgm:cxn modelId="{40E1A152-A02D-4B50-8CFC-5A5CFE2BB723}" type="presOf" srcId="{20DEE947-1711-4180-A288-E94DF7522540}" destId="{C5252045-6182-410A-9CB1-04DA73DEE4A0}" srcOrd="0" destOrd="0" presId="urn:microsoft.com/office/officeart/2005/8/layout/hList2"/>
    <dgm:cxn modelId="{399A0D74-D495-499D-AD30-E00EB7C044B9}" srcId="{905BFC89-CB11-4C08-A1D6-DA8E9744E416}" destId="{6E2AADF8-008D-4626-821F-9FEA0027C314}" srcOrd="3" destOrd="0" parTransId="{F206770B-6E5E-46E2-B1F9-0A67B5B146ED}" sibTransId="{17F9AA02-3454-47D1-8109-A9756F1D7C40}"/>
    <dgm:cxn modelId="{65434456-4B84-47C1-9090-DFC6E43C8A73}" type="presOf" srcId="{65BB9B67-8EDD-4038-B918-5E99849A75FB}" destId="{C59EC2C1-12A5-4399-AF39-A635BEC23007}" srcOrd="0" destOrd="2" presId="urn:microsoft.com/office/officeart/2005/8/layout/hList2"/>
    <dgm:cxn modelId="{2775D788-5F3C-4A7B-B7ED-0A8452110025}" type="presOf" srcId="{F387EE25-53D5-4532-BCA1-E3739D4FBBA5}" destId="{F674B45F-3477-4071-B2B4-05C87A0FB4B5}" srcOrd="0" destOrd="1" presId="urn:microsoft.com/office/officeart/2005/8/layout/hList2"/>
    <dgm:cxn modelId="{3C382C93-E733-436D-A8ED-10E6C1EDF879}" srcId="{905BFC89-CB11-4C08-A1D6-DA8E9744E416}" destId="{E34A1913-3710-41BF-868C-B31717D74CA6}" srcOrd="4" destOrd="0" parTransId="{C04640D9-8558-4990-9F48-6761C98A41FF}" sibTransId="{B2D12B53-DFB7-4EF3-84FF-79E32C135F57}"/>
    <dgm:cxn modelId="{AE8F9C9B-31BA-4353-8E1F-EC62FC8B21FA}" type="presOf" srcId="{274C8E1E-302D-44CC-96C0-4CA44AC4876C}" destId="{C59EC2C1-12A5-4399-AF39-A635BEC23007}" srcOrd="0" destOrd="0" presId="urn:microsoft.com/office/officeart/2005/8/layout/hList2"/>
    <dgm:cxn modelId="{793A81AA-A0D7-4C77-9245-7D8EA29A2B3F}" srcId="{CEB83157-0931-4E94-B4C3-8A55417680C8}" destId="{274C8E1E-302D-44CC-96C0-4CA44AC4876C}" srcOrd="0" destOrd="0" parTransId="{20E4430C-3AFD-40D0-9549-3BE310B73FF6}" sibTransId="{BF5A1BB1-0D5B-428F-BA7B-6823C3CA5633}"/>
    <dgm:cxn modelId="{342986B7-9EFF-4735-B283-0D575B729877}" srcId="{20DEE947-1711-4180-A288-E94DF7522540}" destId="{905BFC89-CB11-4C08-A1D6-DA8E9744E416}" srcOrd="1" destOrd="0" parTransId="{CB2A2CA2-9055-49C1-A161-F5B1F53BAC27}" sibTransId="{CBA12E5A-590A-48DE-B117-5A55ACAB52AF}"/>
    <dgm:cxn modelId="{E49FAED3-3333-48F2-B079-D36C0982C817}" srcId="{ABF161D1-D99B-4E04-B0F7-1B4632B32C8D}" destId="{7B5312A1-8784-454A-AD9A-7669E64AB8FB}" srcOrd="0" destOrd="0" parTransId="{6E2EDC77-35F7-466F-A5CB-033298D06C46}" sibTransId="{DA1260C1-1B16-4D61-B82B-504B10DF5D62}"/>
    <dgm:cxn modelId="{522A09D4-F8B0-4F18-9684-D0CE7D85BA17}" srcId="{ABF161D1-D99B-4E04-B0F7-1B4632B32C8D}" destId="{23B5DF80-2601-4E4D-98FE-805920688D9D}" srcOrd="1" destOrd="0" parTransId="{060DE30B-3B10-41C6-A1A6-7F752B1D10F0}" sibTransId="{083802A0-3D68-46BE-8CDC-98CB3A73D581}"/>
    <dgm:cxn modelId="{990B10DC-2726-411B-9248-CFB487352A35}" srcId="{905BFC89-CB11-4C08-A1D6-DA8E9744E416}" destId="{33836877-9B1A-4E59-9762-1E0EE8B8F62F}" srcOrd="0" destOrd="0" parTransId="{C3D5D324-799C-4DDD-BE43-D33700E05263}" sibTransId="{A76B5F84-E645-4F0E-8B70-D0C758A0B61D}"/>
    <dgm:cxn modelId="{5A7D27E3-7CCE-47C6-8781-F42DEAEE6F1A}" type="presOf" srcId="{810373D2-7232-4282-A783-2131B36A5E00}" destId="{344DF537-65EB-4D54-942A-5896232047F5}" srcOrd="0" destOrd="3" presId="urn:microsoft.com/office/officeart/2005/8/layout/hList2"/>
    <dgm:cxn modelId="{984995E3-2221-4A2C-BD6C-F3557D5508F2}" type="presOf" srcId="{33836877-9B1A-4E59-9762-1E0EE8B8F62F}" destId="{F674B45F-3477-4071-B2B4-05C87A0FB4B5}" srcOrd="0" destOrd="0" presId="urn:microsoft.com/office/officeart/2005/8/layout/hList2"/>
    <dgm:cxn modelId="{C53C26E5-AD99-4354-A453-0EA8A6DFAF74}" type="presOf" srcId="{90231CB5-6FD0-4DF1-B8C1-846536A61D0C}" destId="{C59EC2C1-12A5-4399-AF39-A635BEC23007}" srcOrd="0" destOrd="1" presId="urn:microsoft.com/office/officeart/2005/8/layout/hList2"/>
    <dgm:cxn modelId="{601C04EF-B255-4A4E-9D74-339109E50DFC}" type="presOf" srcId="{CEB83157-0931-4E94-B4C3-8A55417680C8}" destId="{EBAE1291-08EE-4CED-9AE9-CA25C8992304}" srcOrd="0" destOrd="0" presId="urn:microsoft.com/office/officeart/2005/8/layout/hList2"/>
    <dgm:cxn modelId="{049E31F3-0E33-493E-A176-9DE794F29D51}" srcId="{905BFC89-CB11-4C08-A1D6-DA8E9744E416}" destId="{B685EDDF-4327-43DE-9C68-CD32838D3AFC}" srcOrd="2" destOrd="0" parTransId="{A4A516BD-39E6-4A63-829A-8DCC86EB8018}" sibTransId="{7B0954AC-F9EF-4D9D-9954-A7E14055F5CD}"/>
    <dgm:cxn modelId="{12E48FDC-2384-4EEF-9FE5-BC0B157049D7}" type="presParOf" srcId="{C5252045-6182-410A-9CB1-04DA73DEE4A0}" destId="{FA327F43-9BF0-4D09-A123-AFF223F6AF0D}" srcOrd="0" destOrd="0" presId="urn:microsoft.com/office/officeart/2005/8/layout/hList2"/>
    <dgm:cxn modelId="{D58FBD51-3BD6-4AB6-A413-6389941E8233}" type="presParOf" srcId="{FA327F43-9BF0-4D09-A123-AFF223F6AF0D}" destId="{3FF168EE-FBBA-428A-BDC7-889975E5975B}" srcOrd="0" destOrd="0" presId="urn:microsoft.com/office/officeart/2005/8/layout/hList2"/>
    <dgm:cxn modelId="{8C19E8C7-CCC2-4E33-AC1F-EDD9EF2E9E6C}" type="presParOf" srcId="{FA327F43-9BF0-4D09-A123-AFF223F6AF0D}" destId="{C59EC2C1-12A5-4399-AF39-A635BEC23007}" srcOrd="1" destOrd="0" presId="urn:microsoft.com/office/officeart/2005/8/layout/hList2"/>
    <dgm:cxn modelId="{EB7F5BC9-DDFA-4155-A3AB-F5D104EAA052}" type="presParOf" srcId="{FA327F43-9BF0-4D09-A123-AFF223F6AF0D}" destId="{EBAE1291-08EE-4CED-9AE9-CA25C8992304}" srcOrd="2" destOrd="0" presId="urn:microsoft.com/office/officeart/2005/8/layout/hList2"/>
    <dgm:cxn modelId="{CBD82BAE-600B-4BEA-B7B6-6B36D7C2A6BD}" type="presParOf" srcId="{C5252045-6182-410A-9CB1-04DA73DEE4A0}" destId="{9EE4A431-D206-45B2-A04B-47EB7A3D6A47}" srcOrd="1" destOrd="0" presId="urn:microsoft.com/office/officeart/2005/8/layout/hList2"/>
    <dgm:cxn modelId="{CE862CD0-2DA1-4631-95EC-CE1AEB314641}" type="presParOf" srcId="{C5252045-6182-410A-9CB1-04DA73DEE4A0}" destId="{A1D59218-AED6-4D16-9311-F996573556E3}" srcOrd="2" destOrd="0" presId="urn:microsoft.com/office/officeart/2005/8/layout/hList2"/>
    <dgm:cxn modelId="{9F60BA5E-BE15-49A5-8110-C09D0C5445CE}" type="presParOf" srcId="{A1D59218-AED6-4D16-9311-F996573556E3}" destId="{EC3E3040-B08E-401F-B738-D1E63AFAEAF7}" srcOrd="0" destOrd="0" presId="urn:microsoft.com/office/officeart/2005/8/layout/hList2"/>
    <dgm:cxn modelId="{828B694B-2A54-49E9-9F96-1A5F7FED4D98}" type="presParOf" srcId="{A1D59218-AED6-4D16-9311-F996573556E3}" destId="{F674B45F-3477-4071-B2B4-05C87A0FB4B5}" srcOrd="1" destOrd="0" presId="urn:microsoft.com/office/officeart/2005/8/layout/hList2"/>
    <dgm:cxn modelId="{963B14B4-142D-4143-902A-D8BABC075C10}" type="presParOf" srcId="{A1D59218-AED6-4D16-9311-F996573556E3}" destId="{92C24060-D652-47D8-AFB4-4212DD5815B1}" srcOrd="2" destOrd="0" presId="urn:microsoft.com/office/officeart/2005/8/layout/hList2"/>
    <dgm:cxn modelId="{DADDB2DC-224D-40F9-8B2D-C09F39A867B7}" type="presParOf" srcId="{C5252045-6182-410A-9CB1-04DA73DEE4A0}" destId="{5466C81F-D17B-477B-A1A8-BCCF5F351B65}" srcOrd="3" destOrd="0" presId="urn:microsoft.com/office/officeart/2005/8/layout/hList2"/>
    <dgm:cxn modelId="{3E0A7A34-EF44-46FE-8B31-C4A8CC3D261E}" type="presParOf" srcId="{C5252045-6182-410A-9CB1-04DA73DEE4A0}" destId="{016D7510-F84D-4878-A3C2-1C352484B2A4}" srcOrd="4" destOrd="0" presId="urn:microsoft.com/office/officeart/2005/8/layout/hList2"/>
    <dgm:cxn modelId="{A65C8B88-6616-4C35-B8AB-8F63EA42ACC9}" type="presParOf" srcId="{016D7510-F84D-4878-A3C2-1C352484B2A4}" destId="{2927C376-176C-441C-B70E-A5A022704359}" srcOrd="0" destOrd="0" presId="urn:microsoft.com/office/officeart/2005/8/layout/hList2"/>
    <dgm:cxn modelId="{F2712DDD-DDF0-45BE-96C7-D0A9C18F0313}" type="presParOf" srcId="{016D7510-F84D-4878-A3C2-1C352484B2A4}" destId="{344DF537-65EB-4D54-942A-5896232047F5}" srcOrd="1" destOrd="0" presId="urn:microsoft.com/office/officeart/2005/8/layout/hList2"/>
    <dgm:cxn modelId="{24B0400D-3308-4EDC-90C4-641D6BA3B3A4}" type="presParOf" srcId="{016D7510-F84D-4878-A3C2-1C352484B2A4}" destId="{5A1D2941-D076-48F7-9770-EE92D923E36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DEE947-1711-4180-A288-E94DF7522540}"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CEB83157-0931-4E94-B4C3-8A55417680C8}">
      <dgm:prSet phldrT="[Text]" custT="1"/>
      <dgm:spPr/>
      <dgm:t>
        <a:bodyPr/>
        <a:lstStyle/>
        <a:p>
          <a:r>
            <a:rPr lang="en-US" sz="3600" dirty="0"/>
            <a:t>Choice</a:t>
          </a:r>
          <a:r>
            <a:rPr lang="en-US" sz="3700" dirty="0"/>
            <a:t> </a:t>
          </a:r>
        </a:p>
      </dgm:t>
    </dgm:pt>
    <dgm:pt modelId="{C55A9C57-A145-4681-8A43-69C6CDFC82A1}" type="parTrans" cxnId="{9370765E-9828-4915-9482-F4FB4459BEDD}">
      <dgm:prSet/>
      <dgm:spPr/>
      <dgm:t>
        <a:bodyPr/>
        <a:lstStyle/>
        <a:p>
          <a:endParaRPr lang="en-US"/>
        </a:p>
      </dgm:t>
    </dgm:pt>
    <dgm:pt modelId="{13FD3A35-69FA-4458-8930-DB158B7FC5A8}" type="sibTrans" cxnId="{9370765E-9828-4915-9482-F4FB4459BEDD}">
      <dgm:prSet/>
      <dgm:spPr/>
      <dgm:t>
        <a:bodyPr/>
        <a:lstStyle/>
        <a:p>
          <a:endParaRPr lang="en-US"/>
        </a:p>
      </dgm:t>
    </dgm:pt>
    <dgm:pt modelId="{274C8E1E-302D-44CC-96C0-4CA44AC4876C}">
      <dgm:prSet phldrT="[Text]" custT="1"/>
      <dgm:spPr>
        <a:solidFill>
          <a:schemeClr val="accent2">
            <a:lumMod val="20000"/>
            <a:lumOff val="80000"/>
          </a:schemeClr>
        </a:solidFill>
      </dgm:spPr>
      <dgm:t>
        <a:bodyPr/>
        <a:lstStyle/>
        <a:p>
          <a:r>
            <a:rPr lang="en-US" sz="3200" dirty="0"/>
            <a:t>Windows</a:t>
          </a:r>
        </a:p>
      </dgm:t>
    </dgm:pt>
    <dgm:pt modelId="{20E4430C-3AFD-40D0-9549-3BE310B73FF6}" type="parTrans" cxnId="{793A81AA-A0D7-4C77-9245-7D8EA29A2B3F}">
      <dgm:prSet/>
      <dgm:spPr/>
      <dgm:t>
        <a:bodyPr/>
        <a:lstStyle/>
        <a:p>
          <a:endParaRPr lang="en-US"/>
        </a:p>
      </dgm:t>
    </dgm:pt>
    <dgm:pt modelId="{BF5A1BB1-0D5B-428F-BA7B-6823C3CA5633}" type="sibTrans" cxnId="{793A81AA-A0D7-4C77-9245-7D8EA29A2B3F}">
      <dgm:prSet/>
      <dgm:spPr/>
      <dgm:t>
        <a:bodyPr/>
        <a:lstStyle/>
        <a:p>
          <a:endParaRPr lang="en-US"/>
        </a:p>
      </dgm:t>
    </dgm:pt>
    <dgm:pt modelId="{90231CB5-6FD0-4DF1-B8C1-846536A61D0C}">
      <dgm:prSet phldrT="[Text]" custT="1"/>
      <dgm:spPr>
        <a:solidFill>
          <a:schemeClr val="accent2">
            <a:lumMod val="20000"/>
            <a:lumOff val="80000"/>
          </a:schemeClr>
        </a:solidFill>
      </dgm:spPr>
      <dgm:t>
        <a:bodyPr/>
        <a:lstStyle/>
        <a:p>
          <a:r>
            <a:rPr lang="en-US" sz="3200" dirty="0"/>
            <a:t>Linux</a:t>
          </a:r>
        </a:p>
      </dgm:t>
    </dgm:pt>
    <dgm:pt modelId="{4F1D9B25-E990-4ADD-833D-12F8EF325952}" type="parTrans" cxnId="{70FEC538-6014-45F9-969E-08FE28D47C19}">
      <dgm:prSet/>
      <dgm:spPr/>
      <dgm:t>
        <a:bodyPr/>
        <a:lstStyle/>
        <a:p>
          <a:endParaRPr lang="en-US"/>
        </a:p>
      </dgm:t>
    </dgm:pt>
    <dgm:pt modelId="{8A697618-DFD4-4612-ADB1-1C88950898E2}" type="sibTrans" cxnId="{70FEC538-6014-45F9-969E-08FE28D47C19}">
      <dgm:prSet/>
      <dgm:spPr/>
      <dgm:t>
        <a:bodyPr/>
        <a:lstStyle/>
        <a:p>
          <a:endParaRPr lang="en-US"/>
        </a:p>
      </dgm:t>
    </dgm:pt>
    <dgm:pt modelId="{B66454B0-DD3D-48C3-B326-A981178DD158}">
      <dgm:prSet phldrT="[Text]" custT="1"/>
      <dgm:spPr>
        <a:solidFill>
          <a:schemeClr val="accent2">
            <a:lumMod val="20000"/>
            <a:lumOff val="80000"/>
          </a:schemeClr>
        </a:solidFill>
      </dgm:spPr>
      <dgm:t>
        <a:bodyPr/>
        <a:lstStyle/>
        <a:p>
          <a:r>
            <a:rPr lang="en-US" sz="3200" dirty="0"/>
            <a:t>Azure</a:t>
          </a:r>
        </a:p>
      </dgm:t>
    </dgm:pt>
    <dgm:pt modelId="{6C209B14-5897-47FF-9303-CA1E0A9E263D}" type="parTrans" cxnId="{FBEC2E26-8704-40AB-BD3F-A87650DC371F}">
      <dgm:prSet/>
      <dgm:spPr/>
      <dgm:t>
        <a:bodyPr/>
        <a:lstStyle/>
        <a:p>
          <a:endParaRPr lang="en-US"/>
        </a:p>
      </dgm:t>
    </dgm:pt>
    <dgm:pt modelId="{D80A12E3-BA59-4A60-9034-8A65E011869F}" type="sibTrans" cxnId="{FBEC2E26-8704-40AB-BD3F-A87650DC371F}">
      <dgm:prSet/>
      <dgm:spPr/>
      <dgm:t>
        <a:bodyPr/>
        <a:lstStyle/>
        <a:p>
          <a:endParaRPr lang="en-US"/>
        </a:p>
      </dgm:t>
    </dgm:pt>
    <dgm:pt modelId="{65BB9B67-8EDD-4038-B918-5E99849A75FB}">
      <dgm:prSet phldrT="[Text]" custT="1"/>
      <dgm:spPr>
        <a:solidFill>
          <a:schemeClr val="accent2">
            <a:lumMod val="20000"/>
            <a:lumOff val="80000"/>
          </a:schemeClr>
        </a:solidFill>
      </dgm:spPr>
      <dgm:t>
        <a:bodyPr/>
        <a:lstStyle/>
        <a:p>
          <a:r>
            <a:rPr lang="en-US" sz="3200" dirty="0"/>
            <a:t>Docker (</a:t>
          </a:r>
          <a:r>
            <a:rPr lang="en-US" sz="3200" dirty="0" err="1"/>
            <a:t>MacOS</a:t>
          </a:r>
          <a:r>
            <a:rPr lang="en-US" sz="3200" dirty="0"/>
            <a:t>)</a:t>
          </a:r>
        </a:p>
      </dgm:t>
    </dgm:pt>
    <dgm:pt modelId="{D31951AC-4D56-410C-A9A7-6FB7D56BDEBD}" type="parTrans" cxnId="{000E754D-C971-42C5-BFF1-888BD419A770}">
      <dgm:prSet/>
      <dgm:spPr/>
      <dgm:t>
        <a:bodyPr/>
        <a:lstStyle/>
        <a:p>
          <a:endParaRPr lang="en-US"/>
        </a:p>
      </dgm:t>
    </dgm:pt>
    <dgm:pt modelId="{25F73090-9B02-4ECD-A485-4F4656E1A088}" type="sibTrans" cxnId="{000E754D-C971-42C5-BFF1-888BD419A770}">
      <dgm:prSet/>
      <dgm:spPr/>
      <dgm:t>
        <a:bodyPr/>
        <a:lstStyle/>
        <a:p>
          <a:endParaRPr lang="en-US"/>
        </a:p>
      </dgm:t>
    </dgm:pt>
    <dgm:pt modelId="{905BFC89-CB11-4C08-A1D6-DA8E9744E416}">
      <dgm:prSet phldrT="[Text]" custT="1"/>
      <dgm:spPr/>
      <dgm:t>
        <a:bodyPr/>
        <a:lstStyle/>
        <a:p>
          <a:r>
            <a:rPr lang="en-US" dirty="0"/>
            <a:t>Intelligent</a:t>
          </a:r>
        </a:p>
      </dgm:t>
    </dgm:pt>
    <dgm:pt modelId="{CBA12E5A-590A-48DE-B117-5A55ACAB52AF}" type="sibTrans" cxnId="{342986B7-9EFF-4735-B283-0D575B729877}">
      <dgm:prSet/>
      <dgm:spPr/>
      <dgm:t>
        <a:bodyPr/>
        <a:lstStyle/>
        <a:p>
          <a:endParaRPr lang="en-US"/>
        </a:p>
      </dgm:t>
    </dgm:pt>
    <dgm:pt modelId="{CB2A2CA2-9055-49C1-A161-F5B1F53BAC27}" type="parTrans" cxnId="{342986B7-9EFF-4735-B283-0D575B729877}">
      <dgm:prSet/>
      <dgm:spPr/>
      <dgm:t>
        <a:bodyPr/>
        <a:lstStyle/>
        <a:p>
          <a:endParaRPr lang="en-US"/>
        </a:p>
      </dgm:t>
    </dgm:pt>
    <dgm:pt modelId="{33836877-9B1A-4E59-9762-1E0EE8B8F62F}">
      <dgm:prSet phldrT="[Text]" custT="1"/>
      <dgm:spPr>
        <a:solidFill>
          <a:schemeClr val="accent2">
            <a:lumMod val="20000"/>
            <a:lumOff val="80000"/>
          </a:schemeClr>
        </a:solidFill>
      </dgm:spPr>
      <dgm:t>
        <a:bodyPr/>
        <a:lstStyle/>
        <a:p>
          <a:r>
            <a:rPr lang="en-US" sz="2400" dirty="0"/>
            <a:t>Adaptive QP</a:t>
          </a:r>
        </a:p>
      </dgm:t>
    </dgm:pt>
    <dgm:pt modelId="{A76B5F84-E645-4F0E-8B70-D0C758A0B61D}" type="sibTrans" cxnId="{990B10DC-2726-411B-9248-CFB487352A35}">
      <dgm:prSet/>
      <dgm:spPr/>
      <dgm:t>
        <a:bodyPr/>
        <a:lstStyle/>
        <a:p>
          <a:endParaRPr lang="en-US"/>
        </a:p>
      </dgm:t>
    </dgm:pt>
    <dgm:pt modelId="{C3D5D324-799C-4DDD-BE43-D33700E05263}" type="parTrans" cxnId="{990B10DC-2726-411B-9248-CFB487352A35}">
      <dgm:prSet/>
      <dgm:spPr/>
      <dgm:t>
        <a:bodyPr/>
        <a:lstStyle/>
        <a:p>
          <a:endParaRPr lang="en-US"/>
        </a:p>
      </dgm:t>
    </dgm:pt>
    <dgm:pt modelId="{F387EE25-53D5-4532-BCA1-E3739D4FBBA5}">
      <dgm:prSet phldrT="[Text]" custT="1"/>
      <dgm:spPr>
        <a:solidFill>
          <a:schemeClr val="accent2">
            <a:lumMod val="20000"/>
            <a:lumOff val="80000"/>
          </a:schemeClr>
        </a:solidFill>
      </dgm:spPr>
      <dgm:t>
        <a:bodyPr/>
        <a:lstStyle/>
        <a:p>
          <a:r>
            <a:rPr lang="en-US" sz="2400" dirty="0"/>
            <a:t>Automatic Tuning</a:t>
          </a:r>
        </a:p>
      </dgm:t>
    </dgm:pt>
    <dgm:pt modelId="{7B379E6F-041B-4160-A6A8-E693815DA0FD}" type="sibTrans" cxnId="{DAD13461-7C97-451E-A0F6-0EA1327D7DDB}">
      <dgm:prSet/>
      <dgm:spPr/>
      <dgm:t>
        <a:bodyPr/>
        <a:lstStyle/>
        <a:p>
          <a:endParaRPr lang="en-US"/>
        </a:p>
      </dgm:t>
    </dgm:pt>
    <dgm:pt modelId="{3135A803-FCD6-436B-A5B9-55042AC950D8}" type="parTrans" cxnId="{DAD13461-7C97-451E-A0F6-0EA1327D7DDB}">
      <dgm:prSet/>
      <dgm:spPr/>
      <dgm:t>
        <a:bodyPr/>
        <a:lstStyle/>
        <a:p>
          <a:endParaRPr lang="en-US"/>
        </a:p>
      </dgm:t>
    </dgm:pt>
    <dgm:pt modelId="{B685EDDF-4327-43DE-9C68-CD32838D3AFC}">
      <dgm:prSet phldrT="[Text]" custT="1"/>
      <dgm:spPr>
        <a:solidFill>
          <a:schemeClr val="accent2">
            <a:lumMod val="20000"/>
            <a:lumOff val="80000"/>
          </a:schemeClr>
        </a:solidFill>
      </dgm:spPr>
      <dgm:t>
        <a:bodyPr/>
        <a:lstStyle/>
        <a:p>
          <a:r>
            <a:rPr lang="en-US" sz="2400" dirty="0"/>
            <a:t>Intelligent Diagnostics</a:t>
          </a:r>
        </a:p>
      </dgm:t>
    </dgm:pt>
    <dgm:pt modelId="{7B0954AC-F9EF-4D9D-9954-A7E14055F5CD}" type="sibTrans" cxnId="{049E31F3-0E33-493E-A176-9DE794F29D51}">
      <dgm:prSet/>
      <dgm:spPr/>
      <dgm:t>
        <a:bodyPr/>
        <a:lstStyle/>
        <a:p>
          <a:endParaRPr lang="en-US"/>
        </a:p>
      </dgm:t>
    </dgm:pt>
    <dgm:pt modelId="{A4A516BD-39E6-4A63-829A-8DCC86EB8018}" type="parTrans" cxnId="{049E31F3-0E33-493E-A176-9DE794F29D51}">
      <dgm:prSet/>
      <dgm:spPr/>
      <dgm:t>
        <a:bodyPr/>
        <a:lstStyle/>
        <a:p>
          <a:endParaRPr lang="en-US"/>
        </a:p>
      </dgm:t>
    </dgm:pt>
    <dgm:pt modelId="{6E2AADF8-008D-4626-821F-9FEA0027C314}">
      <dgm:prSet phldrT="[Text]" custT="1"/>
      <dgm:spPr>
        <a:solidFill>
          <a:schemeClr val="accent2">
            <a:lumMod val="20000"/>
            <a:lumOff val="80000"/>
          </a:schemeClr>
        </a:solidFill>
      </dgm:spPr>
      <dgm:t>
        <a:bodyPr/>
        <a:lstStyle/>
        <a:p>
          <a:r>
            <a:rPr lang="en-US" sz="2400" dirty="0"/>
            <a:t>R</a:t>
          </a:r>
        </a:p>
      </dgm:t>
    </dgm:pt>
    <dgm:pt modelId="{17F9AA02-3454-47D1-8109-A9756F1D7C40}" type="sibTrans" cxnId="{399A0D74-D495-499D-AD30-E00EB7C044B9}">
      <dgm:prSet/>
      <dgm:spPr/>
      <dgm:t>
        <a:bodyPr/>
        <a:lstStyle/>
        <a:p>
          <a:endParaRPr lang="en-US"/>
        </a:p>
      </dgm:t>
    </dgm:pt>
    <dgm:pt modelId="{F206770B-6E5E-46E2-B1F9-0A67B5B146ED}" type="parTrans" cxnId="{399A0D74-D495-499D-AD30-E00EB7C044B9}">
      <dgm:prSet/>
      <dgm:spPr/>
      <dgm:t>
        <a:bodyPr/>
        <a:lstStyle/>
        <a:p>
          <a:endParaRPr lang="en-US"/>
        </a:p>
      </dgm:t>
    </dgm:pt>
    <dgm:pt modelId="{E34A1913-3710-41BF-868C-B31717D74CA6}">
      <dgm:prSet phldrT="[Text]" custT="1"/>
      <dgm:spPr>
        <a:solidFill>
          <a:schemeClr val="accent2">
            <a:lumMod val="20000"/>
            <a:lumOff val="80000"/>
          </a:schemeClr>
        </a:solidFill>
      </dgm:spPr>
      <dgm:t>
        <a:bodyPr/>
        <a:lstStyle/>
        <a:p>
          <a:r>
            <a:rPr lang="en-US" sz="2400" dirty="0"/>
            <a:t>Python </a:t>
          </a:r>
        </a:p>
      </dgm:t>
    </dgm:pt>
    <dgm:pt modelId="{B2D12B53-DFB7-4EF3-84FF-79E32C135F57}" type="sibTrans" cxnId="{3C382C93-E733-436D-A8ED-10E6C1EDF879}">
      <dgm:prSet/>
      <dgm:spPr/>
      <dgm:t>
        <a:bodyPr/>
        <a:lstStyle/>
        <a:p>
          <a:endParaRPr lang="en-US"/>
        </a:p>
      </dgm:t>
    </dgm:pt>
    <dgm:pt modelId="{C04640D9-8558-4990-9F48-6761C98A41FF}" type="parTrans" cxnId="{3C382C93-E733-436D-A8ED-10E6C1EDF879}">
      <dgm:prSet/>
      <dgm:spPr/>
      <dgm:t>
        <a:bodyPr/>
        <a:lstStyle/>
        <a:p>
          <a:endParaRPr lang="en-US"/>
        </a:p>
      </dgm:t>
    </dgm:pt>
    <dgm:pt modelId="{7D9E7AD9-C336-4ECC-8BE8-2060060B48A3}">
      <dgm:prSet phldrT="[Text]" custT="1"/>
      <dgm:spPr>
        <a:solidFill>
          <a:schemeClr val="accent2">
            <a:lumMod val="20000"/>
            <a:lumOff val="80000"/>
          </a:schemeClr>
        </a:solidFill>
      </dgm:spPr>
      <dgm:t>
        <a:bodyPr/>
        <a:lstStyle/>
        <a:p>
          <a:r>
            <a:rPr lang="en-US" sz="2400" dirty="0"/>
            <a:t>Graph</a:t>
          </a:r>
        </a:p>
      </dgm:t>
    </dgm:pt>
    <dgm:pt modelId="{2FBA1ECB-4C73-4CCF-8A99-DE37B871EADC}" type="parTrans" cxnId="{14F15A01-B929-45E1-8F39-7583718D7EA7}">
      <dgm:prSet/>
      <dgm:spPr/>
      <dgm:t>
        <a:bodyPr/>
        <a:lstStyle/>
        <a:p>
          <a:endParaRPr lang="en-US"/>
        </a:p>
      </dgm:t>
    </dgm:pt>
    <dgm:pt modelId="{1491DF81-12D9-40C6-9DA6-B27D61D3FA56}" type="sibTrans" cxnId="{14F15A01-B929-45E1-8F39-7583718D7EA7}">
      <dgm:prSet/>
      <dgm:spPr/>
      <dgm:t>
        <a:bodyPr/>
        <a:lstStyle/>
        <a:p>
          <a:endParaRPr lang="en-US"/>
        </a:p>
      </dgm:t>
    </dgm:pt>
    <dgm:pt modelId="{ABF161D1-D99B-4E04-B0F7-1B4632B32C8D}">
      <dgm:prSet phldrT="[Text]" custT="1"/>
      <dgm:spPr/>
      <dgm:t>
        <a:bodyPr/>
        <a:lstStyle/>
        <a:p>
          <a:r>
            <a:rPr lang="en-US" sz="3600" dirty="0"/>
            <a:t>Migration</a:t>
          </a:r>
        </a:p>
      </dgm:t>
    </dgm:pt>
    <dgm:pt modelId="{19F0779D-DCC7-482B-B670-C50293A9B0B4}" type="parTrans" cxnId="{C3038334-EE9F-49D1-B5FC-530EC0B80321}">
      <dgm:prSet/>
      <dgm:spPr/>
      <dgm:t>
        <a:bodyPr/>
        <a:lstStyle/>
        <a:p>
          <a:endParaRPr lang="en-US"/>
        </a:p>
      </dgm:t>
    </dgm:pt>
    <dgm:pt modelId="{79AE04E1-C9DE-457A-8EBA-8C17EAA585D2}" type="sibTrans" cxnId="{C3038334-EE9F-49D1-B5FC-530EC0B80321}">
      <dgm:prSet/>
      <dgm:spPr/>
      <dgm:t>
        <a:bodyPr/>
        <a:lstStyle/>
        <a:p>
          <a:endParaRPr lang="en-US"/>
        </a:p>
      </dgm:t>
    </dgm:pt>
    <dgm:pt modelId="{7B5312A1-8784-454A-AD9A-7669E64AB8FB}">
      <dgm:prSet phldrT="[Text]" custT="1"/>
      <dgm:spPr/>
      <dgm:t>
        <a:bodyPr/>
        <a:lstStyle/>
        <a:p>
          <a:r>
            <a:rPr lang="en-US" sz="3200" dirty="0"/>
            <a:t>DMA</a:t>
          </a:r>
        </a:p>
      </dgm:t>
    </dgm:pt>
    <dgm:pt modelId="{6E2EDC77-35F7-466F-A5CB-033298D06C46}" type="parTrans" cxnId="{E49FAED3-3333-48F2-B079-D36C0982C817}">
      <dgm:prSet/>
      <dgm:spPr/>
      <dgm:t>
        <a:bodyPr/>
        <a:lstStyle/>
        <a:p>
          <a:endParaRPr lang="en-US"/>
        </a:p>
      </dgm:t>
    </dgm:pt>
    <dgm:pt modelId="{DA1260C1-1B16-4D61-B82B-504B10DF5D62}" type="sibTrans" cxnId="{E49FAED3-3333-48F2-B079-D36C0982C817}">
      <dgm:prSet/>
      <dgm:spPr/>
      <dgm:t>
        <a:bodyPr/>
        <a:lstStyle/>
        <a:p>
          <a:endParaRPr lang="en-US"/>
        </a:p>
      </dgm:t>
    </dgm:pt>
    <dgm:pt modelId="{23B5DF80-2601-4E4D-98FE-805920688D9D}">
      <dgm:prSet phldrT="[Text]" custT="1"/>
      <dgm:spPr/>
      <dgm:t>
        <a:bodyPr/>
        <a:lstStyle/>
        <a:p>
          <a:r>
            <a:rPr lang="en-US" sz="3200" dirty="0"/>
            <a:t>DMS</a:t>
          </a:r>
        </a:p>
      </dgm:t>
    </dgm:pt>
    <dgm:pt modelId="{060DE30B-3B10-41C6-A1A6-7F752B1D10F0}" type="parTrans" cxnId="{522A09D4-F8B0-4F18-9684-D0CE7D85BA17}">
      <dgm:prSet/>
      <dgm:spPr/>
      <dgm:t>
        <a:bodyPr/>
        <a:lstStyle/>
        <a:p>
          <a:endParaRPr lang="en-US"/>
        </a:p>
      </dgm:t>
    </dgm:pt>
    <dgm:pt modelId="{083802A0-3D68-46BE-8CDC-98CB3A73D581}" type="sibTrans" cxnId="{522A09D4-F8B0-4F18-9684-D0CE7D85BA17}">
      <dgm:prSet/>
      <dgm:spPr/>
      <dgm:t>
        <a:bodyPr/>
        <a:lstStyle/>
        <a:p>
          <a:endParaRPr lang="en-US"/>
        </a:p>
      </dgm:t>
    </dgm:pt>
    <dgm:pt modelId="{810373D2-7232-4282-A783-2131B36A5E00}">
      <dgm:prSet phldrT="[Text]" custT="1"/>
      <dgm:spPr/>
      <dgm:t>
        <a:bodyPr/>
        <a:lstStyle/>
        <a:p>
          <a:r>
            <a:rPr lang="en-US" sz="3200" dirty="0"/>
            <a:t>DEA</a:t>
          </a:r>
        </a:p>
      </dgm:t>
    </dgm:pt>
    <dgm:pt modelId="{78B758B2-0935-4311-9D61-FE9F8DAE28B5}" type="parTrans" cxnId="{C320A645-5E57-4F81-A127-BADF93F5BB30}">
      <dgm:prSet/>
      <dgm:spPr/>
      <dgm:t>
        <a:bodyPr/>
        <a:lstStyle/>
        <a:p>
          <a:endParaRPr lang="en-US"/>
        </a:p>
      </dgm:t>
    </dgm:pt>
    <dgm:pt modelId="{7FC942DA-D41B-4C5C-9FCB-C5A75B585304}" type="sibTrans" cxnId="{C320A645-5E57-4F81-A127-BADF93F5BB30}">
      <dgm:prSet/>
      <dgm:spPr/>
      <dgm:t>
        <a:bodyPr/>
        <a:lstStyle/>
        <a:p>
          <a:endParaRPr lang="en-US"/>
        </a:p>
      </dgm:t>
    </dgm:pt>
    <dgm:pt modelId="{D6D6EACD-6D00-499E-90EC-2532D6C94B56}">
      <dgm:prSet phldrT="[Text]" custT="1"/>
      <dgm:spPr/>
      <dgm:t>
        <a:bodyPr/>
        <a:lstStyle/>
        <a:p>
          <a:r>
            <a:rPr lang="en-US" sz="3200" dirty="0"/>
            <a:t>SSMA</a:t>
          </a:r>
        </a:p>
      </dgm:t>
    </dgm:pt>
    <dgm:pt modelId="{225ECFE7-0565-4C11-A99F-9E701A0694D3}" type="parTrans" cxnId="{2135A909-A844-4E9A-A709-46F7D421D98B}">
      <dgm:prSet/>
      <dgm:spPr/>
      <dgm:t>
        <a:bodyPr/>
        <a:lstStyle/>
        <a:p>
          <a:endParaRPr lang="en-US"/>
        </a:p>
      </dgm:t>
    </dgm:pt>
    <dgm:pt modelId="{923D9594-4E14-4ED0-96F9-1E38DCA59CCF}" type="sibTrans" cxnId="{2135A909-A844-4E9A-A709-46F7D421D98B}">
      <dgm:prSet/>
      <dgm:spPr/>
      <dgm:t>
        <a:bodyPr/>
        <a:lstStyle/>
        <a:p>
          <a:endParaRPr lang="en-US"/>
        </a:p>
      </dgm:t>
    </dgm:pt>
    <dgm:pt modelId="{C5252045-6182-410A-9CB1-04DA73DEE4A0}" type="pres">
      <dgm:prSet presAssocID="{20DEE947-1711-4180-A288-E94DF7522540}" presName="linearFlow" presStyleCnt="0">
        <dgm:presLayoutVars>
          <dgm:dir/>
          <dgm:animLvl val="lvl"/>
          <dgm:resizeHandles/>
        </dgm:presLayoutVars>
      </dgm:prSet>
      <dgm:spPr/>
    </dgm:pt>
    <dgm:pt modelId="{FA327F43-9BF0-4D09-A123-AFF223F6AF0D}" type="pres">
      <dgm:prSet presAssocID="{CEB83157-0931-4E94-B4C3-8A55417680C8}" presName="compositeNode" presStyleCnt="0">
        <dgm:presLayoutVars>
          <dgm:bulletEnabled val="1"/>
        </dgm:presLayoutVars>
      </dgm:prSet>
      <dgm:spPr/>
    </dgm:pt>
    <dgm:pt modelId="{3FF168EE-FBBA-428A-BDC7-889975E5975B}" type="pres">
      <dgm:prSet presAssocID="{CEB83157-0931-4E94-B4C3-8A55417680C8}" presName="image" presStyleLbl="fgImgPlace1" presStyleIdx="0" presStyleCnt="3" custScaleX="110995" custScaleY="117994" custLinFactNeighborX="9034" custLinFactNeighborY="1037"/>
      <dgm:spPr>
        <a:blipFill rotWithShape="1">
          <a:blip xmlns:r="http://schemas.openxmlformats.org/officeDocument/2006/relationships" r:embed="rId1"/>
          <a:stretch>
            <a:fillRect/>
          </a:stretch>
        </a:blipFill>
        <a:ln w="9525"/>
      </dgm:spPr>
    </dgm:pt>
    <dgm:pt modelId="{C59EC2C1-12A5-4399-AF39-A635BEC23007}" type="pres">
      <dgm:prSet presAssocID="{CEB83157-0931-4E94-B4C3-8A55417680C8}" presName="childNode" presStyleLbl="node1" presStyleIdx="0" presStyleCnt="3" custLinFactNeighborX="227" custLinFactNeighborY="-1691">
        <dgm:presLayoutVars>
          <dgm:bulletEnabled val="1"/>
        </dgm:presLayoutVars>
      </dgm:prSet>
      <dgm:spPr/>
    </dgm:pt>
    <dgm:pt modelId="{EBAE1291-08EE-4CED-9AE9-CA25C8992304}" type="pres">
      <dgm:prSet presAssocID="{CEB83157-0931-4E94-B4C3-8A55417680C8}" presName="parentNode" presStyleLbl="revTx" presStyleIdx="0" presStyleCnt="3" custLinFactNeighborX="-5334" custLinFactNeighborY="34419">
        <dgm:presLayoutVars>
          <dgm:chMax val="0"/>
          <dgm:bulletEnabled val="1"/>
        </dgm:presLayoutVars>
      </dgm:prSet>
      <dgm:spPr/>
    </dgm:pt>
    <dgm:pt modelId="{9EE4A431-D206-45B2-A04B-47EB7A3D6A47}" type="pres">
      <dgm:prSet presAssocID="{13FD3A35-69FA-4458-8930-DB158B7FC5A8}" presName="sibTrans" presStyleCnt="0"/>
      <dgm:spPr/>
    </dgm:pt>
    <dgm:pt modelId="{A1D59218-AED6-4D16-9311-F996573556E3}" type="pres">
      <dgm:prSet presAssocID="{905BFC89-CB11-4C08-A1D6-DA8E9744E416}" presName="compositeNode" presStyleCnt="0">
        <dgm:presLayoutVars>
          <dgm:bulletEnabled val="1"/>
        </dgm:presLayoutVars>
      </dgm:prSet>
      <dgm:spPr/>
    </dgm:pt>
    <dgm:pt modelId="{EC3E3040-B08E-401F-B738-D1E63AFAEAF7}" type="pres">
      <dgm:prSet presAssocID="{905BFC89-CB11-4C08-A1D6-DA8E9744E416}" presName="image" presStyleLbl="fgImgPlace1" presStyleIdx="1" presStyleCnt="3"/>
      <dgm:spPr>
        <a:blipFill rotWithShape="1">
          <a:blip xmlns:r="http://schemas.openxmlformats.org/officeDocument/2006/relationships" r:embed="rId2"/>
          <a:stretch>
            <a:fillRect/>
          </a:stretch>
        </a:blipFill>
        <a:ln w="9525"/>
      </dgm:spPr>
    </dgm:pt>
    <dgm:pt modelId="{F674B45F-3477-4071-B2B4-05C87A0FB4B5}" type="pres">
      <dgm:prSet presAssocID="{905BFC89-CB11-4C08-A1D6-DA8E9744E416}" presName="childNode" presStyleLbl="node1" presStyleIdx="1" presStyleCnt="3">
        <dgm:presLayoutVars>
          <dgm:bulletEnabled val="1"/>
        </dgm:presLayoutVars>
      </dgm:prSet>
      <dgm:spPr/>
    </dgm:pt>
    <dgm:pt modelId="{92C24060-D652-47D8-AFB4-4212DD5815B1}" type="pres">
      <dgm:prSet presAssocID="{905BFC89-CB11-4C08-A1D6-DA8E9744E416}" presName="parentNode" presStyleLbl="revTx" presStyleIdx="1" presStyleCnt="3">
        <dgm:presLayoutVars>
          <dgm:chMax val="0"/>
          <dgm:bulletEnabled val="1"/>
        </dgm:presLayoutVars>
      </dgm:prSet>
      <dgm:spPr/>
    </dgm:pt>
    <dgm:pt modelId="{5466C81F-D17B-477B-A1A8-BCCF5F351B65}" type="pres">
      <dgm:prSet presAssocID="{CBA12E5A-590A-48DE-B117-5A55ACAB52AF}" presName="sibTrans" presStyleCnt="0"/>
      <dgm:spPr/>
    </dgm:pt>
    <dgm:pt modelId="{016D7510-F84D-4878-A3C2-1C352484B2A4}" type="pres">
      <dgm:prSet presAssocID="{ABF161D1-D99B-4E04-B0F7-1B4632B32C8D}" presName="compositeNode" presStyleCnt="0">
        <dgm:presLayoutVars>
          <dgm:bulletEnabled val="1"/>
        </dgm:presLayoutVars>
      </dgm:prSet>
      <dgm:spPr/>
    </dgm:pt>
    <dgm:pt modelId="{2927C376-176C-441C-B70E-A5A022704359}" type="pres">
      <dgm:prSet presAssocID="{ABF161D1-D99B-4E04-B0F7-1B4632B32C8D}" presName="image" presStyleLbl="fgImgPlace1" presStyleIdx="2" presStyleCnt="3"/>
      <dgm:spPr>
        <a:blipFill rotWithShape="1">
          <a:blip xmlns:r="http://schemas.openxmlformats.org/officeDocument/2006/relationships" r:embed="rId3"/>
          <a:stretch>
            <a:fillRect/>
          </a:stretch>
        </a:blipFill>
      </dgm:spPr>
    </dgm:pt>
    <dgm:pt modelId="{344DF537-65EB-4D54-942A-5896232047F5}" type="pres">
      <dgm:prSet presAssocID="{ABF161D1-D99B-4E04-B0F7-1B4632B32C8D}" presName="childNode" presStyleLbl="node1" presStyleIdx="2" presStyleCnt="3">
        <dgm:presLayoutVars>
          <dgm:bulletEnabled val="1"/>
        </dgm:presLayoutVars>
      </dgm:prSet>
      <dgm:spPr/>
    </dgm:pt>
    <dgm:pt modelId="{5A1D2941-D076-48F7-9770-EE92D923E367}" type="pres">
      <dgm:prSet presAssocID="{ABF161D1-D99B-4E04-B0F7-1B4632B32C8D}" presName="parentNode" presStyleLbl="revTx" presStyleIdx="2" presStyleCnt="3">
        <dgm:presLayoutVars>
          <dgm:chMax val="0"/>
          <dgm:bulletEnabled val="1"/>
        </dgm:presLayoutVars>
      </dgm:prSet>
      <dgm:spPr/>
    </dgm:pt>
  </dgm:ptLst>
  <dgm:cxnLst>
    <dgm:cxn modelId="{14F15A01-B929-45E1-8F39-7583718D7EA7}" srcId="{905BFC89-CB11-4C08-A1D6-DA8E9744E416}" destId="{7D9E7AD9-C336-4ECC-8BE8-2060060B48A3}" srcOrd="5" destOrd="0" parTransId="{2FBA1ECB-4C73-4CCF-8A99-DE37B871EADC}" sibTransId="{1491DF81-12D9-40C6-9DA6-B27D61D3FA56}"/>
    <dgm:cxn modelId="{2135A909-A844-4E9A-A709-46F7D421D98B}" srcId="{ABF161D1-D99B-4E04-B0F7-1B4632B32C8D}" destId="{D6D6EACD-6D00-499E-90EC-2532D6C94B56}" srcOrd="2" destOrd="0" parTransId="{225ECFE7-0565-4C11-A99F-9E701A0694D3}" sibTransId="{923D9594-4E14-4ED0-96F9-1E38DCA59CCF}"/>
    <dgm:cxn modelId="{EB7F951D-6A2D-44C6-9B2D-04D78664E3C5}" type="presOf" srcId="{905BFC89-CB11-4C08-A1D6-DA8E9744E416}" destId="{92C24060-D652-47D8-AFB4-4212DD5815B1}" srcOrd="0" destOrd="0" presId="urn:microsoft.com/office/officeart/2005/8/layout/hList2"/>
    <dgm:cxn modelId="{F3037824-DAA3-48D5-9D8D-82251F82BFA9}" type="presOf" srcId="{ABF161D1-D99B-4E04-B0F7-1B4632B32C8D}" destId="{5A1D2941-D076-48F7-9770-EE92D923E367}" srcOrd="0" destOrd="0" presId="urn:microsoft.com/office/officeart/2005/8/layout/hList2"/>
    <dgm:cxn modelId="{FBEC2E26-8704-40AB-BD3F-A87650DC371F}" srcId="{CEB83157-0931-4E94-B4C3-8A55417680C8}" destId="{B66454B0-DD3D-48C3-B326-A981178DD158}" srcOrd="3" destOrd="0" parTransId="{6C209B14-5897-47FF-9303-CA1E0A9E263D}" sibTransId="{D80A12E3-BA59-4A60-9034-8A65E011869F}"/>
    <dgm:cxn modelId="{35956F32-7837-47EA-90B6-7A08EFB3D4B4}" type="presOf" srcId="{6E2AADF8-008D-4626-821F-9FEA0027C314}" destId="{F674B45F-3477-4071-B2B4-05C87A0FB4B5}" srcOrd="0" destOrd="3" presId="urn:microsoft.com/office/officeart/2005/8/layout/hList2"/>
    <dgm:cxn modelId="{C3038334-EE9F-49D1-B5FC-530EC0B80321}" srcId="{20DEE947-1711-4180-A288-E94DF7522540}" destId="{ABF161D1-D99B-4E04-B0F7-1B4632B32C8D}" srcOrd="2" destOrd="0" parTransId="{19F0779D-DCC7-482B-B670-C50293A9B0B4}" sibTransId="{79AE04E1-C9DE-457A-8EBA-8C17EAA585D2}"/>
    <dgm:cxn modelId="{70FEC538-6014-45F9-969E-08FE28D47C19}" srcId="{CEB83157-0931-4E94-B4C3-8A55417680C8}" destId="{90231CB5-6FD0-4DF1-B8C1-846536A61D0C}" srcOrd="1" destOrd="0" parTransId="{4F1D9B25-E990-4ADD-833D-12F8EF325952}" sibTransId="{8A697618-DFD4-4612-ADB1-1C88950898E2}"/>
    <dgm:cxn modelId="{C2E85A3F-D7FB-4D1E-A433-72D30FAF4EB2}" type="presOf" srcId="{7B5312A1-8784-454A-AD9A-7669E64AB8FB}" destId="{344DF537-65EB-4D54-942A-5896232047F5}" srcOrd="0" destOrd="0" presId="urn:microsoft.com/office/officeart/2005/8/layout/hList2"/>
    <dgm:cxn modelId="{58EDF95B-7E17-4536-9225-E15BAE114D8A}" type="presOf" srcId="{B66454B0-DD3D-48C3-B326-A981178DD158}" destId="{C59EC2C1-12A5-4399-AF39-A635BEC23007}" srcOrd="0" destOrd="3" presId="urn:microsoft.com/office/officeart/2005/8/layout/hList2"/>
    <dgm:cxn modelId="{8626CD5C-0F3D-4F20-A61E-2537867CFCCF}" type="presOf" srcId="{B685EDDF-4327-43DE-9C68-CD32838D3AFC}" destId="{F674B45F-3477-4071-B2B4-05C87A0FB4B5}" srcOrd="0" destOrd="2" presId="urn:microsoft.com/office/officeart/2005/8/layout/hList2"/>
    <dgm:cxn modelId="{9370765E-9828-4915-9482-F4FB4459BEDD}" srcId="{20DEE947-1711-4180-A288-E94DF7522540}" destId="{CEB83157-0931-4E94-B4C3-8A55417680C8}" srcOrd="0" destOrd="0" parTransId="{C55A9C57-A145-4681-8A43-69C6CDFC82A1}" sibTransId="{13FD3A35-69FA-4458-8930-DB158B7FC5A8}"/>
    <dgm:cxn modelId="{DAD13461-7C97-451E-A0F6-0EA1327D7DDB}" srcId="{905BFC89-CB11-4C08-A1D6-DA8E9744E416}" destId="{F387EE25-53D5-4532-BCA1-E3739D4FBBA5}" srcOrd="1" destOrd="0" parTransId="{3135A803-FCD6-436B-A5B9-55042AC950D8}" sibTransId="{7B379E6F-041B-4160-A6A8-E693815DA0FD}"/>
    <dgm:cxn modelId="{C320A645-5E57-4F81-A127-BADF93F5BB30}" srcId="{ABF161D1-D99B-4E04-B0F7-1B4632B32C8D}" destId="{810373D2-7232-4282-A783-2131B36A5E00}" srcOrd="3" destOrd="0" parTransId="{78B758B2-0935-4311-9D61-FE9F8DAE28B5}" sibTransId="{7FC942DA-D41B-4C5C-9FCB-C5A75B585304}"/>
    <dgm:cxn modelId="{6608E445-2E08-4407-B97E-D76045335686}" type="presOf" srcId="{E34A1913-3710-41BF-868C-B31717D74CA6}" destId="{F674B45F-3477-4071-B2B4-05C87A0FB4B5}" srcOrd="0" destOrd="4" presId="urn:microsoft.com/office/officeart/2005/8/layout/hList2"/>
    <dgm:cxn modelId="{A9D2B469-FF8C-435C-8534-F591F50E2B35}" type="presOf" srcId="{7D9E7AD9-C336-4ECC-8BE8-2060060B48A3}" destId="{F674B45F-3477-4071-B2B4-05C87A0FB4B5}" srcOrd="0" destOrd="5" presId="urn:microsoft.com/office/officeart/2005/8/layout/hList2"/>
    <dgm:cxn modelId="{33F5B449-4D53-470F-9E47-76FE9681B1B9}" type="presOf" srcId="{23B5DF80-2601-4E4D-98FE-805920688D9D}" destId="{344DF537-65EB-4D54-942A-5896232047F5}" srcOrd="0" destOrd="1" presId="urn:microsoft.com/office/officeart/2005/8/layout/hList2"/>
    <dgm:cxn modelId="{000E754D-C971-42C5-BFF1-888BD419A770}" srcId="{CEB83157-0931-4E94-B4C3-8A55417680C8}" destId="{65BB9B67-8EDD-4038-B918-5E99849A75FB}" srcOrd="2" destOrd="0" parTransId="{D31951AC-4D56-410C-A9A7-6FB7D56BDEBD}" sibTransId="{25F73090-9B02-4ECD-A485-4F4656E1A088}"/>
    <dgm:cxn modelId="{19D50C6E-7BC6-4B2B-9B49-CA97ED4A8D77}" type="presOf" srcId="{D6D6EACD-6D00-499E-90EC-2532D6C94B56}" destId="{344DF537-65EB-4D54-942A-5896232047F5}" srcOrd="0" destOrd="2" presId="urn:microsoft.com/office/officeart/2005/8/layout/hList2"/>
    <dgm:cxn modelId="{40E1A152-A02D-4B50-8CFC-5A5CFE2BB723}" type="presOf" srcId="{20DEE947-1711-4180-A288-E94DF7522540}" destId="{C5252045-6182-410A-9CB1-04DA73DEE4A0}" srcOrd="0" destOrd="0" presId="urn:microsoft.com/office/officeart/2005/8/layout/hList2"/>
    <dgm:cxn modelId="{399A0D74-D495-499D-AD30-E00EB7C044B9}" srcId="{905BFC89-CB11-4C08-A1D6-DA8E9744E416}" destId="{6E2AADF8-008D-4626-821F-9FEA0027C314}" srcOrd="3" destOrd="0" parTransId="{F206770B-6E5E-46E2-B1F9-0A67B5B146ED}" sibTransId="{17F9AA02-3454-47D1-8109-A9756F1D7C40}"/>
    <dgm:cxn modelId="{65434456-4B84-47C1-9090-DFC6E43C8A73}" type="presOf" srcId="{65BB9B67-8EDD-4038-B918-5E99849A75FB}" destId="{C59EC2C1-12A5-4399-AF39-A635BEC23007}" srcOrd="0" destOrd="2" presId="urn:microsoft.com/office/officeart/2005/8/layout/hList2"/>
    <dgm:cxn modelId="{2775D788-5F3C-4A7B-B7ED-0A8452110025}" type="presOf" srcId="{F387EE25-53D5-4532-BCA1-E3739D4FBBA5}" destId="{F674B45F-3477-4071-B2B4-05C87A0FB4B5}" srcOrd="0" destOrd="1" presId="urn:microsoft.com/office/officeart/2005/8/layout/hList2"/>
    <dgm:cxn modelId="{3C382C93-E733-436D-A8ED-10E6C1EDF879}" srcId="{905BFC89-CB11-4C08-A1D6-DA8E9744E416}" destId="{E34A1913-3710-41BF-868C-B31717D74CA6}" srcOrd="4" destOrd="0" parTransId="{C04640D9-8558-4990-9F48-6761C98A41FF}" sibTransId="{B2D12B53-DFB7-4EF3-84FF-79E32C135F57}"/>
    <dgm:cxn modelId="{AE8F9C9B-31BA-4353-8E1F-EC62FC8B21FA}" type="presOf" srcId="{274C8E1E-302D-44CC-96C0-4CA44AC4876C}" destId="{C59EC2C1-12A5-4399-AF39-A635BEC23007}" srcOrd="0" destOrd="0" presId="urn:microsoft.com/office/officeart/2005/8/layout/hList2"/>
    <dgm:cxn modelId="{793A81AA-A0D7-4C77-9245-7D8EA29A2B3F}" srcId="{CEB83157-0931-4E94-B4C3-8A55417680C8}" destId="{274C8E1E-302D-44CC-96C0-4CA44AC4876C}" srcOrd="0" destOrd="0" parTransId="{20E4430C-3AFD-40D0-9549-3BE310B73FF6}" sibTransId="{BF5A1BB1-0D5B-428F-BA7B-6823C3CA5633}"/>
    <dgm:cxn modelId="{342986B7-9EFF-4735-B283-0D575B729877}" srcId="{20DEE947-1711-4180-A288-E94DF7522540}" destId="{905BFC89-CB11-4C08-A1D6-DA8E9744E416}" srcOrd="1" destOrd="0" parTransId="{CB2A2CA2-9055-49C1-A161-F5B1F53BAC27}" sibTransId="{CBA12E5A-590A-48DE-B117-5A55ACAB52AF}"/>
    <dgm:cxn modelId="{E49FAED3-3333-48F2-B079-D36C0982C817}" srcId="{ABF161D1-D99B-4E04-B0F7-1B4632B32C8D}" destId="{7B5312A1-8784-454A-AD9A-7669E64AB8FB}" srcOrd="0" destOrd="0" parTransId="{6E2EDC77-35F7-466F-A5CB-033298D06C46}" sibTransId="{DA1260C1-1B16-4D61-B82B-504B10DF5D62}"/>
    <dgm:cxn modelId="{522A09D4-F8B0-4F18-9684-D0CE7D85BA17}" srcId="{ABF161D1-D99B-4E04-B0F7-1B4632B32C8D}" destId="{23B5DF80-2601-4E4D-98FE-805920688D9D}" srcOrd="1" destOrd="0" parTransId="{060DE30B-3B10-41C6-A1A6-7F752B1D10F0}" sibTransId="{083802A0-3D68-46BE-8CDC-98CB3A73D581}"/>
    <dgm:cxn modelId="{990B10DC-2726-411B-9248-CFB487352A35}" srcId="{905BFC89-CB11-4C08-A1D6-DA8E9744E416}" destId="{33836877-9B1A-4E59-9762-1E0EE8B8F62F}" srcOrd="0" destOrd="0" parTransId="{C3D5D324-799C-4DDD-BE43-D33700E05263}" sibTransId="{A76B5F84-E645-4F0E-8B70-D0C758A0B61D}"/>
    <dgm:cxn modelId="{5A7D27E3-7CCE-47C6-8781-F42DEAEE6F1A}" type="presOf" srcId="{810373D2-7232-4282-A783-2131B36A5E00}" destId="{344DF537-65EB-4D54-942A-5896232047F5}" srcOrd="0" destOrd="3" presId="urn:microsoft.com/office/officeart/2005/8/layout/hList2"/>
    <dgm:cxn modelId="{984995E3-2221-4A2C-BD6C-F3557D5508F2}" type="presOf" srcId="{33836877-9B1A-4E59-9762-1E0EE8B8F62F}" destId="{F674B45F-3477-4071-B2B4-05C87A0FB4B5}" srcOrd="0" destOrd="0" presId="urn:microsoft.com/office/officeart/2005/8/layout/hList2"/>
    <dgm:cxn modelId="{C53C26E5-AD99-4354-A453-0EA8A6DFAF74}" type="presOf" srcId="{90231CB5-6FD0-4DF1-B8C1-846536A61D0C}" destId="{C59EC2C1-12A5-4399-AF39-A635BEC23007}" srcOrd="0" destOrd="1" presId="urn:microsoft.com/office/officeart/2005/8/layout/hList2"/>
    <dgm:cxn modelId="{601C04EF-B255-4A4E-9D74-339109E50DFC}" type="presOf" srcId="{CEB83157-0931-4E94-B4C3-8A55417680C8}" destId="{EBAE1291-08EE-4CED-9AE9-CA25C8992304}" srcOrd="0" destOrd="0" presId="urn:microsoft.com/office/officeart/2005/8/layout/hList2"/>
    <dgm:cxn modelId="{049E31F3-0E33-493E-A176-9DE794F29D51}" srcId="{905BFC89-CB11-4C08-A1D6-DA8E9744E416}" destId="{B685EDDF-4327-43DE-9C68-CD32838D3AFC}" srcOrd="2" destOrd="0" parTransId="{A4A516BD-39E6-4A63-829A-8DCC86EB8018}" sibTransId="{7B0954AC-F9EF-4D9D-9954-A7E14055F5CD}"/>
    <dgm:cxn modelId="{12E48FDC-2384-4EEF-9FE5-BC0B157049D7}" type="presParOf" srcId="{C5252045-6182-410A-9CB1-04DA73DEE4A0}" destId="{FA327F43-9BF0-4D09-A123-AFF223F6AF0D}" srcOrd="0" destOrd="0" presId="urn:microsoft.com/office/officeart/2005/8/layout/hList2"/>
    <dgm:cxn modelId="{D58FBD51-3BD6-4AB6-A413-6389941E8233}" type="presParOf" srcId="{FA327F43-9BF0-4D09-A123-AFF223F6AF0D}" destId="{3FF168EE-FBBA-428A-BDC7-889975E5975B}" srcOrd="0" destOrd="0" presId="urn:microsoft.com/office/officeart/2005/8/layout/hList2"/>
    <dgm:cxn modelId="{8C19E8C7-CCC2-4E33-AC1F-EDD9EF2E9E6C}" type="presParOf" srcId="{FA327F43-9BF0-4D09-A123-AFF223F6AF0D}" destId="{C59EC2C1-12A5-4399-AF39-A635BEC23007}" srcOrd="1" destOrd="0" presId="urn:microsoft.com/office/officeart/2005/8/layout/hList2"/>
    <dgm:cxn modelId="{EB7F5BC9-DDFA-4155-A3AB-F5D104EAA052}" type="presParOf" srcId="{FA327F43-9BF0-4D09-A123-AFF223F6AF0D}" destId="{EBAE1291-08EE-4CED-9AE9-CA25C8992304}" srcOrd="2" destOrd="0" presId="urn:microsoft.com/office/officeart/2005/8/layout/hList2"/>
    <dgm:cxn modelId="{CBD82BAE-600B-4BEA-B7B6-6B36D7C2A6BD}" type="presParOf" srcId="{C5252045-6182-410A-9CB1-04DA73DEE4A0}" destId="{9EE4A431-D206-45B2-A04B-47EB7A3D6A47}" srcOrd="1" destOrd="0" presId="urn:microsoft.com/office/officeart/2005/8/layout/hList2"/>
    <dgm:cxn modelId="{CE862CD0-2DA1-4631-95EC-CE1AEB314641}" type="presParOf" srcId="{C5252045-6182-410A-9CB1-04DA73DEE4A0}" destId="{A1D59218-AED6-4D16-9311-F996573556E3}" srcOrd="2" destOrd="0" presId="urn:microsoft.com/office/officeart/2005/8/layout/hList2"/>
    <dgm:cxn modelId="{9F60BA5E-BE15-49A5-8110-C09D0C5445CE}" type="presParOf" srcId="{A1D59218-AED6-4D16-9311-F996573556E3}" destId="{EC3E3040-B08E-401F-B738-D1E63AFAEAF7}" srcOrd="0" destOrd="0" presId="urn:microsoft.com/office/officeart/2005/8/layout/hList2"/>
    <dgm:cxn modelId="{828B694B-2A54-49E9-9F96-1A5F7FED4D98}" type="presParOf" srcId="{A1D59218-AED6-4D16-9311-F996573556E3}" destId="{F674B45F-3477-4071-B2B4-05C87A0FB4B5}" srcOrd="1" destOrd="0" presId="urn:microsoft.com/office/officeart/2005/8/layout/hList2"/>
    <dgm:cxn modelId="{963B14B4-142D-4143-902A-D8BABC075C10}" type="presParOf" srcId="{A1D59218-AED6-4D16-9311-F996573556E3}" destId="{92C24060-D652-47D8-AFB4-4212DD5815B1}" srcOrd="2" destOrd="0" presId="urn:microsoft.com/office/officeart/2005/8/layout/hList2"/>
    <dgm:cxn modelId="{DADDB2DC-224D-40F9-8B2D-C09F39A867B7}" type="presParOf" srcId="{C5252045-6182-410A-9CB1-04DA73DEE4A0}" destId="{5466C81F-D17B-477B-A1A8-BCCF5F351B65}" srcOrd="3" destOrd="0" presId="urn:microsoft.com/office/officeart/2005/8/layout/hList2"/>
    <dgm:cxn modelId="{3E0A7A34-EF44-46FE-8B31-C4A8CC3D261E}" type="presParOf" srcId="{C5252045-6182-410A-9CB1-04DA73DEE4A0}" destId="{016D7510-F84D-4878-A3C2-1C352484B2A4}" srcOrd="4" destOrd="0" presId="urn:microsoft.com/office/officeart/2005/8/layout/hList2"/>
    <dgm:cxn modelId="{A65C8B88-6616-4C35-B8AB-8F63EA42ACC9}" type="presParOf" srcId="{016D7510-F84D-4878-A3C2-1C352484B2A4}" destId="{2927C376-176C-441C-B70E-A5A022704359}" srcOrd="0" destOrd="0" presId="urn:microsoft.com/office/officeart/2005/8/layout/hList2"/>
    <dgm:cxn modelId="{F2712DDD-DDF0-45BE-96C7-D0A9C18F0313}" type="presParOf" srcId="{016D7510-F84D-4878-A3C2-1C352484B2A4}" destId="{344DF537-65EB-4D54-942A-5896232047F5}" srcOrd="1" destOrd="0" presId="urn:microsoft.com/office/officeart/2005/8/layout/hList2"/>
    <dgm:cxn modelId="{24B0400D-3308-4EDC-90C4-641D6BA3B3A4}" type="presParOf" srcId="{016D7510-F84D-4878-A3C2-1C352484B2A4}" destId="{5A1D2941-D076-48F7-9770-EE92D923E367}"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0156334-CBCF-4429-AC6C-0CD95830ACF2}" type="doc">
      <dgm:prSet loTypeId="urn:microsoft.com/office/officeart/2005/8/layout/hProcess9" loCatId="process" qsTypeId="urn:microsoft.com/office/officeart/2005/8/quickstyle/simple1" qsCatId="simple" csTypeId="urn:microsoft.com/office/officeart/2005/8/colors/accent1_2" csCatId="accent1" phldr="1"/>
      <dgm:spPr/>
    </dgm:pt>
    <dgm:pt modelId="{E77C2AEB-3692-4653-B1A7-893F8D21938F}">
      <dgm:prSet phldrT="[Text]"/>
      <dgm:spPr/>
      <dgm:t>
        <a:bodyPr/>
        <a:lstStyle/>
        <a:p>
          <a:r>
            <a:rPr lang="en-US" dirty="0"/>
            <a:t>Discover</a:t>
          </a:r>
        </a:p>
      </dgm:t>
    </dgm:pt>
    <dgm:pt modelId="{CA2502E7-FE02-4F9F-B750-4D75AE163864}" type="parTrans" cxnId="{735F3E43-27AA-49D9-920B-0B4CE677D868}">
      <dgm:prSet/>
      <dgm:spPr/>
      <dgm:t>
        <a:bodyPr/>
        <a:lstStyle/>
        <a:p>
          <a:endParaRPr lang="en-US"/>
        </a:p>
      </dgm:t>
    </dgm:pt>
    <dgm:pt modelId="{27713B4B-5390-43A3-8439-331F35C758DA}" type="sibTrans" cxnId="{735F3E43-27AA-49D9-920B-0B4CE677D868}">
      <dgm:prSet/>
      <dgm:spPr/>
      <dgm:t>
        <a:bodyPr/>
        <a:lstStyle/>
        <a:p>
          <a:endParaRPr lang="en-US"/>
        </a:p>
      </dgm:t>
    </dgm:pt>
    <dgm:pt modelId="{5DAD3422-38AF-44D5-BA70-46F73A538B42}">
      <dgm:prSet phldrT="[Text]"/>
      <dgm:spPr/>
      <dgm:t>
        <a:bodyPr/>
        <a:lstStyle/>
        <a:p>
          <a:r>
            <a:rPr lang="en-US" dirty="0"/>
            <a:t>Application Remediation</a:t>
          </a:r>
        </a:p>
      </dgm:t>
    </dgm:pt>
    <dgm:pt modelId="{ADB45460-ED5E-470C-95AE-6DF654F66018}" type="parTrans" cxnId="{67C775ED-1E69-4672-8112-90CF316DC8F0}">
      <dgm:prSet/>
      <dgm:spPr/>
      <dgm:t>
        <a:bodyPr/>
        <a:lstStyle/>
        <a:p>
          <a:endParaRPr lang="en-US"/>
        </a:p>
      </dgm:t>
    </dgm:pt>
    <dgm:pt modelId="{175AF164-4406-491F-9175-C9B65D4E4189}" type="sibTrans" cxnId="{67C775ED-1E69-4672-8112-90CF316DC8F0}">
      <dgm:prSet/>
      <dgm:spPr/>
      <dgm:t>
        <a:bodyPr/>
        <a:lstStyle/>
        <a:p>
          <a:endParaRPr lang="en-US"/>
        </a:p>
      </dgm:t>
    </dgm:pt>
    <dgm:pt modelId="{2D8BF416-ED41-44EE-96E9-45D3BC61BD1D}">
      <dgm:prSet phldrT="[Text]"/>
      <dgm:spPr/>
      <dgm:t>
        <a:bodyPr/>
        <a:lstStyle/>
        <a:p>
          <a:r>
            <a:rPr lang="en-US" dirty="0"/>
            <a:t>Perform Tests</a:t>
          </a:r>
        </a:p>
      </dgm:t>
    </dgm:pt>
    <dgm:pt modelId="{2B216B5C-3D0F-49B1-877A-3A9D38E1CFB9}" type="parTrans" cxnId="{DAD92686-05E2-4E5C-BB1F-A11FEEAFB4E6}">
      <dgm:prSet/>
      <dgm:spPr/>
      <dgm:t>
        <a:bodyPr/>
        <a:lstStyle/>
        <a:p>
          <a:endParaRPr lang="en-US"/>
        </a:p>
      </dgm:t>
    </dgm:pt>
    <dgm:pt modelId="{1C52C516-B064-41BD-8DD8-A341B1FD4394}" type="sibTrans" cxnId="{DAD92686-05E2-4E5C-BB1F-A11FEEAFB4E6}">
      <dgm:prSet/>
      <dgm:spPr/>
      <dgm:t>
        <a:bodyPr/>
        <a:lstStyle/>
        <a:p>
          <a:endParaRPr lang="en-US"/>
        </a:p>
      </dgm:t>
    </dgm:pt>
    <dgm:pt modelId="{5719CB32-6A1F-45AB-B2A8-CD39D7CFF08B}">
      <dgm:prSet phldrT="[Text]"/>
      <dgm:spPr/>
      <dgm:t>
        <a:bodyPr/>
        <a:lstStyle/>
        <a:p>
          <a:r>
            <a:rPr lang="en-US" dirty="0"/>
            <a:t>Assess</a:t>
          </a:r>
        </a:p>
      </dgm:t>
    </dgm:pt>
    <dgm:pt modelId="{38A71745-1737-401B-938F-5CDDA31238BE}" type="parTrans" cxnId="{E961734C-37DB-477F-9BC0-8678C00EDD87}">
      <dgm:prSet/>
      <dgm:spPr/>
      <dgm:t>
        <a:bodyPr/>
        <a:lstStyle/>
        <a:p>
          <a:endParaRPr lang="en-US"/>
        </a:p>
      </dgm:t>
    </dgm:pt>
    <dgm:pt modelId="{89421B1B-A136-4EED-8FA7-08F137EF83D7}" type="sibTrans" cxnId="{E961734C-37DB-477F-9BC0-8678C00EDD87}">
      <dgm:prSet/>
      <dgm:spPr/>
      <dgm:t>
        <a:bodyPr/>
        <a:lstStyle/>
        <a:p>
          <a:endParaRPr lang="en-US"/>
        </a:p>
      </dgm:t>
    </dgm:pt>
    <dgm:pt modelId="{1FEFE491-0DB8-4C1B-BC42-156C7349F3E1}">
      <dgm:prSet phldrT="[Text]"/>
      <dgm:spPr/>
      <dgm:t>
        <a:bodyPr/>
        <a:lstStyle/>
        <a:p>
          <a:r>
            <a:rPr lang="en-US" dirty="0"/>
            <a:t>Migrate</a:t>
          </a:r>
        </a:p>
      </dgm:t>
    </dgm:pt>
    <dgm:pt modelId="{165D581A-0DCA-4CDE-9C72-014DC95E933D}" type="parTrans" cxnId="{36BA5692-DB60-4D6D-A2D0-234F49F4B72E}">
      <dgm:prSet/>
      <dgm:spPr/>
      <dgm:t>
        <a:bodyPr/>
        <a:lstStyle/>
        <a:p>
          <a:endParaRPr lang="en-US"/>
        </a:p>
      </dgm:t>
    </dgm:pt>
    <dgm:pt modelId="{14D2C795-A74F-4E15-A6F6-0EFCC5E19745}" type="sibTrans" cxnId="{36BA5692-DB60-4D6D-A2D0-234F49F4B72E}">
      <dgm:prSet/>
      <dgm:spPr/>
      <dgm:t>
        <a:bodyPr/>
        <a:lstStyle/>
        <a:p>
          <a:endParaRPr lang="en-US"/>
        </a:p>
      </dgm:t>
    </dgm:pt>
    <dgm:pt modelId="{B482C841-EFA0-4171-A67A-8809F1199B4A}">
      <dgm:prSet phldrT="[Text]"/>
      <dgm:spPr/>
      <dgm:t>
        <a:bodyPr/>
        <a:lstStyle/>
        <a:p>
          <a:r>
            <a:rPr lang="en-US" dirty="0"/>
            <a:t>Convert</a:t>
          </a:r>
        </a:p>
      </dgm:t>
    </dgm:pt>
    <dgm:pt modelId="{FA4F9401-1C60-42C7-9ADF-0E91ED6AC1AF}" type="parTrans" cxnId="{4A755399-26AC-42F7-88F9-0549F1493EC6}">
      <dgm:prSet/>
      <dgm:spPr/>
      <dgm:t>
        <a:bodyPr/>
        <a:lstStyle/>
        <a:p>
          <a:endParaRPr lang="en-US"/>
        </a:p>
      </dgm:t>
    </dgm:pt>
    <dgm:pt modelId="{595CEFA3-42D4-47DD-A054-0D8FF9C856B8}" type="sibTrans" cxnId="{4A755399-26AC-42F7-88F9-0549F1493EC6}">
      <dgm:prSet/>
      <dgm:spPr/>
      <dgm:t>
        <a:bodyPr/>
        <a:lstStyle/>
        <a:p>
          <a:endParaRPr lang="en-US"/>
        </a:p>
      </dgm:t>
    </dgm:pt>
    <dgm:pt modelId="{5470F648-D639-4DFB-965E-DB874F634B75}">
      <dgm:prSet phldrT="[Text]"/>
      <dgm:spPr/>
      <dgm:t>
        <a:bodyPr/>
        <a:lstStyle/>
        <a:p>
          <a:r>
            <a:rPr lang="en-US" dirty="0"/>
            <a:t>Optimize</a:t>
          </a:r>
        </a:p>
      </dgm:t>
    </dgm:pt>
    <dgm:pt modelId="{3499FD58-EF2B-4BD9-8ED1-5BB10FE005C3}" type="parTrans" cxnId="{580A709E-C9A5-404E-B291-9CD3003F9FDD}">
      <dgm:prSet/>
      <dgm:spPr/>
      <dgm:t>
        <a:bodyPr/>
        <a:lstStyle/>
        <a:p>
          <a:endParaRPr lang="en-US"/>
        </a:p>
      </dgm:t>
    </dgm:pt>
    <dgm:pt modelId="{6FDCB4AC-CE83-4FBC-BDCF-948DD390297C}" type="sibTrans" cxnId="{580A709E-C9A5-404E-B291-9CD3003F9FDD}">
      <dgm:prSet/>
      <dgm:spPr/>
      <dgm:t>
        <a:bodyPr/>
        <a:lstStyle/>
        <a:p>
          <a:endParaRPr lang="en-US"/>
        </a:p>
      </dgm:t>
    </dgm:pt>
    <dgm:pt modelId="{DE1B8B7F-69B8-479B-A50D-EFE4E8495F78}">
      <dgm:prSet phldrT="[Text]"/>
      <dgm:spPr/>
      <dgm:t>
        <a:bodyPr/>
        <a:lstStyle/>
        <a:p>
          <a:r>
            <a:rPr lang="en-US" dirty="0"/>
            <a:t>Sync Data</a:t>
          </a:r>
        </a:p>
      </dgm:t>
    </dgm:pt>
    <dgm:pt modelId="{94B1972F-3C4F-4B1A-8218-B1DABAB6CD9D}" type="parTrans" cxnId="{6E7A9C02-42EC-4AE0-BC1D-A035FA091B9F}">
      <dgm:prSet/>
      <dgm:spPr/>
      <dgm:t>
        <a:bodyPr/>
        <a:lstStyle/>
        <a:p>
          <a:endParaRPr lang="en-US"/>
        </a:p>
      </dgm:t>
    </dgm:pt>
    <dgm:pt modelId="{8A419B9F-B986-4B8F-82E7-54964EC9F796}" type="sibTrans" cxnId="{6E7A9C02-42EC-4AE0-BC1D-A035FA091B9F}">
      <dgm:prSet/>
      <dgm:spPr/>
      <dgm:t>
        <a:bodyPr/>
        <a:lstStyle/>
        <a:p>
          <a:endParaRPr lang="en-US"/>
        </a:p>
      </dgm:t>
    </dgm:pt>
    <dgm:pt modelId="{368EFFBD-2A3F-4BFC-A35A-CFF159E1CE5F}">
      <dgm:prSet phldrT="[Text]"/>
      <dgm:spPr/>
      <dgm:t>
        <a:bodyPr/>
        <a:lstStyle/>
        <a:p>
          <a:r>
            <a:rPr lang="en-US" dirty="0"/>
            <a:t>Cutover</a:t>
          </a:r>
        </a:p>
      </dgm:t>
    </dgm:pt>
    <dgm:pt modelId="{71D707E5-3C4B-4780-986A-925EA10309A1}" type="parTrans" cxnId="{DE1219A1-FB60-460F-A42B-83AD91B41342}">
      <dgm:prSet/>
      <dgm:spPr/>
      <dgm:t>
        <a:bodyPr/>
        <a:lstStyle/>
        <a:p>
          <a:endParaRPr lang="en-US"/>
        </a:p>
      </dgm:t>
    </dgm:pt>
    <dgm:pt modelId="{5D6F1E7E-F02E-4ABC-BABF-ADF150087E81}" type="sibTrans" cxnId="{DE1219A1-FB60-460F-A42B-83AD91B41342}">
      <dgm:prSet/>
      <dgm:spPr/>
      <dgm:t>
        <a:bodyPr/>
        <a:lstStyle/>
        <a:p>
          <a:endParaRPr lang="en-US"/>
        </a:p>
      </dgm:t>
    </dgm:pt>
    <dgm:pt modelId="{2CC8C91A-ACA7-47AA-8DC3-71B13521CB16}" type="pres">
      <dgm:prSet presAssocID="{60156334-CBCF-4429-AC6C-0CD95830ACF2}" presName="CompostProcess" presStyleCnt="0">
        <dgm:presLayoutVars>
          <dgm:dir/>
          <dgm:resizeHandles val="exact"/>
        </dgm:presLayoutVars>
      </dgm:prSet>
      <dgm:spPr/>
    </dgm:pt>
    <dgm:pt modelId="{9C796F7C-8362-4C10-87DE-162BB0C62E16}" type="pres">
      <dgm:prSet presAssocID="{60156334-CBCF-4429-AC6C-0CD95830ACF2}" presName="arrow" presStyleLbl="bgShp" presStyleIdx="0" presStyleCnt="1"/>
      <dgm:spPr/>
    </dgm:pt>
    <dgm:pt modelId="{31B9404A-C1EC-4A59-9202-9D76DE13A02E}" type="pres">
      <dgm:prSet presAssocID="{60156334-CBCF-4429-AC6C-0CD95830ACF2}" presName="linearProcess" presStyleCnt="0"/>
      <dgm:spPr/>
    </dgm:pt>
    <dgm:pt modelId="{0C372B3C-7C1B-4B3E-B35D-F638FAB5B34C}" type="pres">
      <dgm:prSet presAssocID="{E77C2AEB-3692-4653-B1A7-893F8D21938F}" presName="textNode" presStyleLbl="node1" presStyleIdx="0" presStyleCnt="9">
        <dgm:presLayoutVars>
          <dgm:bulletEnabled val="1"/>
        </dgm:presLayoutVars>
      </dgm:prSet>
      <dgm:spPr/>
    </dgm:pt>
    <dgm:pt modelId="{99AA56EC-EE06-4438-9B27-5D9E9ABD0C49}" type="pres">
      <dgm:prSet presAssocID="{27713B4B-5390-43A3-8439-331F35C758DA}" presName="sibTrans" presStyleCnt="0"/>
      <dgm:spPr/>
    </dgm:pt>
    <dgm:pt modelId="{62689D45-256F-44C6-AD3B-B95F1458347F}" type="pres">
      <dgm:prSet presAssocID="{5719CB32-6A1F-45AB-B2A8-CD39D7CFF08B}" presName="textNode" presStyleLbl="node1" presStyleIdx="1" presStyleCnt="9">
        <dgm:presLayoutVars>
          <dgm:bulletEnabled val="1"/>
        </dgm:presLayoutVars>
      </dgm:prSet>
      <dgm:spPr/>
    </dgm:pt>
    <dgm:pt modelId="{D7A2C141-3F17-4445-A96F-A0103DC932DE}" type="pres">
      <dgm:prSet presAssocID="{89421B1B-A136-4EED-8FA7-08F137EF83D7}" presName="sibTrans" presStyleCnt="0"/>
      <dgm:spPr/>
    </dgm:pt>
    <dgm:pt modelId="{AD20225B-8A25-45D0-AAAC-152F41BDA00E}" type="pres">
      <dgm:prSet presAssocID="{B482C841-EFA0-4171-A67A-8809F1199B4A}" presName="textNode" presStyleLbl="node1" presStyleIdx="2" presStyleCnt="9">
        <dgm:presLayoutVars>
          <dgm:bulletEnabled val="1"/>
        </dgm:presLayoutVars>
      </dgm:prSet>
      <dgm:spPr/>
    </dgm:pt>
    <dgm:pt modelId="{7F2F935A-3927-4D70-9122-2A010792C72D}" type="pres">
      <dgm:prSet presAssocID="{595CEFA3-42D4-47DD-A054-0D8FF9C856B8}" presName="sibTrans" presStyleCnt="0"/>
      <dgm:spPr/>
    </dgm:pt>
    <dgm:pt modelId="{11EBD609-97A9-4ED3-9229-35ECD6397876}" type="pres">
      <dgm:prSet presAssocID="{1FEFE491-0DB8-4C1B-BC42-156C7349F3E1}" presName="textNode" presStyleLbl="node1" presStyleIdx="3" presStyleCnt="9">
        <dgm:presLayoutVars>
          <dgm:bulletEnabled val="1"/>
        </dgm:presLayoutVars>
      </dgm:prSet>
      <dgm:spPr/>
    </dgm:pt>
    <dgm:pt modelId="{B55CA03F-29D5-4772-9B7C-159B8A27EB7B}" type="pres">
      <dgm:prSet presAssocID="{14D2C795-A74F-4E15-A6F6-0EFCC5E19745}" presName="sibTrans" presStyleCnt="0"/>
      <dgm:spPr/>
    </dgm:pt>
    <dgm:pt modelId="{9A7C423F-5299-4B75-8CC9-FF53BDF6F12B}" type="pres">
      <dgm:prSet presAssocID="{5DAD3422-38AF-44D5-BA70-46F73A538B42}" presName="textNode" presStyleLbl="node1" presStyleIdx="4" presStyleCnt="9">
        <dgm:presLayoutVars>
          <dgm:bulletEnabled val="1"/>
        </dgm:presLayoutVars>
      </dgm:prSet>
      <dgm:spPr/>
    </dgm:pt>
    <dgm:pt modelId="{1C4BF468-5CDF-4DA9-8FA0-84B9C80A1978}" type="pres">
      <dgm:prSet presAssocID="{175AF164-4406-491F-9175-C9B65D4E4189}" presName="sibTrans" presStyleCnt="0"/>
      <dgm:spPr/>
    </dgm:pt>
    <dgm:pt modelId="{2D7313C8-05F3-42A7-A5A8-06870499D584}" type="pres">
      <dgm:prSet presAssocID="{2D8BF416-ED41-44EE-96E9-45D3BC61BD1D}" presName="textNode" presStyleLbl="node1" presStyleIdx="5" presStyleCnt="9">
        <dgm:presLayoutVars>
          <dgm:bulletEnabled val="1"/>
        </dgm:presLayoutVars>
      </dgm:prSet>
      <dgm:spPr/>
    </dgm:pt>
    <dgm:pt modelId="{E253B674-0333-43D9-9D20-EC2765616BE6}" type="pres">
      <dgm:prSet presAssocID="{1C52C516-B064-41BD-8DD8-A341B1FD4394}" presName="sibTrans" presStyleCnt="0"/>
      <dgm:spPr/>
    </dgm:pt>
    <dgm:pt modelId="{352D0720-4E23-4810-B5E0-34576894BC39}" type="pres">
      <dgm:prSet presAssocID="{5470F648-D639-4DFB-965E-DB874F634B75}" presName="textNode" presStyleLbl="node1" presStyleIdx="6" presStyleCnt="9">
        <dgm:presLayoutVars>
          <dgm:bulletEnabled val="1"/>
        </dgm:presLayoutVars>
      </dgm:prSet>
      <dgm:spPr/>
    </dgm:pt>
    <dgm:pt modelId="{8999F3AD-1CE1-4FC8-8230-6A116050252B}" type="pres">
      <dgm:prSet presAssocID="{6FDCB4AC-CE83-4FBC-BDCF-948DD390297C}" presName="sibTrans" presStyleCnt="0"/>
      <dgm:spPr/>
    </dgm:pt>
    <dgm:pt modelId="{08402DC8-E979-47B3-84FF-96252D0E4EA2}" type="pres">
      <dgm:prSet presAssocID="{DE1B8B7F-69B8-479B-A50D-EFE4E8495F78}" presName="textNode" presStyleLbl="node1" presStyleIdx="7" presStyleCnt="9">
        <dgm:presLayoutVars>
          <dgm:bulletEnabled val="1"/>
        </dgm:presLayoutVars>
      </dgm:prSet>
      <dgm:spPr/>
    </dgm:pt>
    <dgm:pt modelId="{B955C228-840B-497B-99CA-588A14CF399D}" type="pres">
      <dgm:prSet presAssocID="{8A419B9F-B986-4B8F-82E7-54964EC9F796}" presName="sibTrans" presStyleCnt="0"/>
      <dgm:spPr/>
    </dgm:pt>
    <dgm:pt modelId="{4C29F5D6-3E9C-4E6D-A484-E38CE57CB86E}" type="pres">
      <dgm:prSet presAssocID="{368EFFBD-2A3F-4BFC-A35A-CFF159E1CE5F}" presName="textNode" presStyleLbl="node1" presStyleIdx="8" presStyleCnt="9">
        <dgm:presLayoutVars>
          <dgm:bulletEnabled val="1"/>
        </dgm:presLayoutVars>
      </dgm:prSet>
      <dgm:spPr/>
    </dgm:pt>
  </dgm:ptLst>
  <dgm:cxnLst>
    <dgm:cxn modelId="{6E7A9C02-42EC-4AE0-BC1D-A035FA091B9F}" srcId="{60156334-CBCF-4429-AC6C-0CD95830ACF2}" destId="{DE1B8B7F-69B8-479B-A50D-EFE4E8495F78}" srcOrd="7" destOrd="0" parTransId="{94B1972F-3C4F-4B1A-8218-B1DABAB6CD9D}" sibTransId="{8A419B9F-B986-4B8F-82E7-54964EC9F796}"/>
    <dgm:cxn modelId="{92AA572F-4CAF-49D5-B791-1439C721A8D7}" type="presOf" srcId="{5470F648-D639-4DFB-965E-DB874F634B75}" destId="{352D0720-4E23-4810-B5E0-34576894BC39}" srcOrd="0" destOrd="0" presId="urn:microsoft.com/office/officeart/2005/8/layout/hProcess9"/>
    <dgm:cxn modelId="{735F3E43-27AA-49D9-920B-0B4CE677D868}" srcId="{60156334-CBCF-4429-AC6C-0CD95830ACF2}" destId="{E77C2AEB-3692-4653-B1A7-893F8D21938F}" srcOrd="0" destOrd="0" parTransId="{CA2502E7-FE02-4F9F-B750-4D75AE163864}" sibTransId="{27713B4B-5390-43A3-8439-331F35C758DA}"/>
    <dgm:cxn modelId="{429D596A-6FAF-4ED3-9C9F-7E33E4654610}" type="presOf" srcId="{2D8BF416-ED41-44EE-96E9-45D3BC61BD1D}" destId="{2D7313C8-05F3-42A7-A5A8-06870499D584}" srcOrd="0" destOrd="0" presId="urn:microsoft.com/office/officeart/2005/8/layout/hProcess9"/>
    <dgm:cxn modelId="{E961734C-37DB-477F-9BC0-8678C00EDD87}" srcId="{60156334-CBCF-4429-AC6C-0CD95830ACF2}" destId="{5719CB32-6A1F-45AB-B2A8-CD39D7CFF08B}" srcOrd="1" destOrd="0" parTransId="{38A71745-1737-401B-938F-5CDDA31238BE}" sibTransId="{89421B1B-A136-4EED-8FA7-08F137EF83D7}"/>
    <dgm:cxn modelId="{F787C17E-95E2-4FE1-8674-D87BA71C4EFF}" type="presOf" srcId="{DE1B8B7F-69B8-479B-A50D-EFE4E8495F78}" destId="{08402DC8-E979-47B3-84FF-96252D0E4EA2}" srcOrd="0" destOrd="0" presId="urn:microsoft.com/office/officeart/2005/8/layout/hProcess9"/>
    <dgm:cxn modelId="{DAD92686-05E2-4E5C-BB1F-A11FEEAFB4E6}" srcId="{60156334-CBCF-4429-AC6C-0CD95830ACF2}" destId="{2D8BF416-ED41-44EE-96E9-45D3BC61BD1D}" srcOrd="5" destOrd="0" parTransId="{2B216B5C-3D0F-49B1-877A-3A9D38E1CFB9}" sibTransId="{1C52C516-B064-41BD-8DD8-A341B1FD4394}"/>
    <dgm:cxn modelId="{F6D70292-6A76-4319-AD7B-D08AC3D0D0DF}" type="presOf" srcId="{5719CB32-6A1F-45AB-B2A8-CD39D7CFF08B}" destId="{62689D45-256F-44C6-AD3B-B95F1458347F}" srcOrd="0" destOrd="0" presId="urn:microsoft.com/office/officeart/2005/8/layout/hProcess9"/>
    <dgm:cxn modelId="{36BA5692-DB60-4D6D-A2D0-234F49F4B72E}" srcId="{60156334-CBCF-4429-AC6C-0CD95830ACF2}" destId="{1FEFE491-0DB8-4C1B-BC42-156C7349F3E1}" srcOrd="3" destOrd="0" parTransId="{165D581A-0DCA-4CDE-9C72-014DC95E933D}" sibTransId="{14D2C795-A74F-4E15-A6F6-0EFCC5E19745}"/>
    <dgm:cxn modelId="{4A755399-26AC-42F7-88F9-0549F1493EC6}" srcId="{60156334-CBCF-4429-AC6C-0CD95830ACF2}" destId="{B482C841-EFA0-4171-A67A-8809F1199B4A}" srcOrd="2" destOrd="0" parTransId="{FA4F9401-1C60-42C7-9ADF-0E91ED6AC1AF}" sibTransId="{595CEFA3-42D4-47DD-A054-0D8FF9C856B8}"/>
    <dgm:cxn modelId="{580A709E-C9A5-404E-B291-9CD3003F9FDD}" srcId="{60156334-CBCF-4429-AC6C-0CD95830ACF2}" destId="{5470F648-D639-4DFB-965E-DB874F634B75}" srcOrd="6" destOrd="0" parTransId="{3499FD58-EF2B-4BD9-8ED1-5BB10FE005C3}" sibTransId="{6FDCB4AC-CE83-4FBC-BDCF-948DD390297C}"/>
    <dgm:cxn modelId="{DE1219A1-FB60-460F-A42B-83AD91B41342}" srcId="{60156334-CBCF-4429-AC6C-0CD95830ACF2}" destId="{368EFFBD-2A3F-4BFC-A35A-CFF159E1CE5F}" srcOrd="8" destOrd="0" parTransId="{71D707E5-3C4B-4780-986A-925EA10309A1}" sibTransId="{5D6F1E7E-F02E-4ABC-BABF-ADF150087E81}"/>
    <dgm:cxn modelId="{7B0344B9-F211-4343-A49A-01491D48583D}" type="presOf" srcId="{E77C2AEB-3692-4653-B1A7-893F8D21938F}" destId="{0C372B3C-7C1B-4B3E-B35D-F638FAB5B34C}" srcOrd="0" destOrd="0" presId="urn:microsoft.com/office/officeart/2005/8/layout/hProcess9"/>
    <dgm:cxn modelId="{76570DD1-524E-4919-B3B5-A95B8E14D7F9}" type="presOf" srcId="{5DAD3422-38AF-44D5-BA70-46F73A538B42}" destId="{9A7C423F-5299-4B75-8CC9-FF53BDF6F12B}" srcOrd="0" destOrd="0" presId="urn:microsoft.com/office/officeart/2005/8/layout/hProcess9"/>
    <dgm:cxn modelId="{23B2CEDF-D15E-4C3A-86AA-5771CDC4E1A5}" type="presOf" srcId="{B482C841-EFA0-4171-A67A-8809F1199B4A}" destId="{AD20225B-8A25-45D0-AAAC-152F41BDA00E}" srcOrd="0" destOrd="0" presId="urn:microsoft.com/office/officeart/2005/8/layout/hProcess9"/>
    <dgm:cxn modelId="{67C775ED-1E69-4672-8112-90CF316DC8F0}" srcId="{60156334-CBCF-4429-AC6C-0CD95830ACF2}" destId="{5DAD3422-38AF-44D5-BA70-46F73A538B42}" srcOrd="4" destOrd="0" parTransId="{ADB45460-ED5E-470C-95AE-6DF654F66018}" sibTransId="{175AF164-4406-491F-9175-C9B65D4E4189}"/>
    <dgm:cxn modelId="{AB1826F5-8635-4373-A5C4-8CC4D9243E1A}" type="presOf" srcId="{60156334-CBCF-4429-AC6C-0CD95830ACF2}" destId="{2CC8C91A-ACA7-47AA-8DC3-71B13521CB16}" srcOrd="0" destOrd="0" presId="urn:microsoft.com/office/officeart/2005/8/layout/hProcess9"/>
    <dgm:cxn modelId="{F30FA3F7-881D-4DE3-970B-490C6F5D85E8}" type="presOf" srcId="{368EFFBD-2A3F-4BFC-A35A-CFF159E1CE5F}" destId="{4C29F5D6-3E9C-4E6D-A484-E38CE57CB86E}" srcOrd="0" destOrd="0" presId="urn:microsoft.com/office/officeart/2005/8/layout/hProcess9"/>
    <dgm:cxn modelId="{3BF7FEFD-DE70-4BC6-A2DF-49E5A13B0065}" type="presOf" srcId="{1FEFE491-0DB8-4C1B-BC42-156C7349F3E1}" destId="{11EBD609-97A9-4ED3-9229-35ECD6397876}" srcOrd="0" destOrd="0" presId="urn:microsoft.com/office/officeart/2005/8/layout/hProcess9"/>
    <dgm:cxn modelId="{03F060A2-8F10-4D88-822F-B65011D53669}" type="presParOf" srcId="{2CC8C91A-ACA7-47AA-8DC3-71B13521CB16}" destId="{9C796F7C-8362-4C10-87DE-162BB0C62E16}" srcOrd="0" destOrd="0" presId="urn:microsoft.com/office/officeart/2005/8/layout/hProcess9"/>
    <dgm:cxn modelId="{63CFFACF-8B37-431D-A3BA-2A7B8B64EC1C}" type="presParOf" srcId="{2CC8C91A-ACA7-47AA-8DC3-71B13521CB16}" destId="{31B9404A-C1EC-4A59-9202-9D76DE13A02E}" srcOrd="1" destOrd="0" presId="urn:microsoft.com/office/officeart/2005/8/layout/hProcess9"/>
    <dgm:cxn modelId="{EB02B408-165B-4075-BA07-E02382B8EC54}" type="presParOf" srcId="{31B9404A-C1EC-4A59-9202-9D76DE13A02E}" destId="{0C372B3C-7C1B-4B3E-B35D-F638FAB5B34C}" srcOrd="0" destOrd="0" presId="urn:microsoft.com/office/officeart/2005/8/layout/hProcess9"/>
    <dgm:cxn modelId="{3FC7C85E-32F2-4215-9C56-BD13B104BDC5}" type="presParOf" srcId="{31B9404A-C1EC-4A59-9202-9D76DE13A02E}" destId="{99AA56EC-EE06-4438-9B27-5D9E9ABD0C49}" srcOrd="1" destOrd="0" presId="urn:microsoft.com/office/officeart/2005/8/layout/hProcess9"/>
    <dgm:cxn modelId="{AD7C09C1-92BC-49D1-AEA9-99E167D71DE5}" type="presParOf" srcId="{31B9404A-C1EC-4A59-9202-9D76DE13A02E}" destId="{62689D45-256F-44C6-AD3B-B95F1458347F}" srcOrd="2" destOrd="0" presId="urn:microsoft.com/office/officeart/2005/8/layout/hProcess9"/>
    <dgm:cxn modelId="{63784058-3280-4DB7-BE61-DEE1F99CCCDE}" type="presParOf" srcId="{31B9404A-C1EC-4A59-9202-9D76DE13A02E}" destId="{D7A2C141-3F17-4445-A96F-A0103DC932DE}" srcOrd="3" destOrd="0" presId="urn:microsoft.com/office/officeart/2005/8/layout/hProcess9"/>
    <dgm:cxn modelId="{C7F87949-2F2D-4861-8485-C89A25BB6D3F}" type="presParOf" srcId="{31B9404A-C1EC-4A59-9202-9D76DE13A02E}" destId="{AD20225B-8A25-45D0-AAAC-152F41BDA00E}" srcOrd="4" destOrd="0" presId="urn:microsoft.com/office/officeart/2005/8/layout/hProcess9"/>
    <dgm:cxn modelId="{954701B7-D3F0-446B-8E31-FF08B7F3217D}" type="presParOf" srcId="{31B9404A-C1EC-4A59-9202-9D76DE13A02E}" destId="{7F2F935A-3927-4D70-9122-2A010792C72D}" srcOrd="5" destOrd="0" presId="urn:microsoft.com/office/officeart/2005/8/layout/hProcess9"/>
    <dgm:cxn modelId="{483243F2-EA82-4431-9A3A-4070A5A33CBD}" type="presParOf" srcId="{31B9404A-C1EC-4A59-9202-9D76DE13A02E}" destId="{11EBD609-97A9-4ED3-9229-35ECD6397876}" srcOrd="6" destOrd="0" presId="urn:microsoft.com/office/officeart/2005/8/layout/hProcess9"/>
    <dgm:cxn modelId="{9BB1B8D3-BD8A-40AE-801A-23984CCC7AD4}" type="presParOf" srcId="{31B9404A-C1EC-4A59-9202-9D76DE13A02E}" destId="{B55CA03F-29D5-4772-9B7C-159B8A27EB7B}" srcOrd="7" destOrd="0" presId="urn:microsoft.com/office/officeart/2005/8/layout/hProcess9"/>
    <dgm:cxn modelId="{EA4E3998-7A18-4877-8238-C07DD9F1628B}" type="presParOf" srcId="{31B9404A-C1EC-4A59-9202-9D76DE13A02E}" destId="{9A7C423F-5299-4B75-8CC9-FF53BDF6F12B}" srcOrd="8" destOrd="0" presId="urn:microsoft.com/office/officeart/2005/8/layout/hProcess9"/>
    <dgm:cxn modelId="{882F2E86-A918-4E39-AA24-5BB64917EA6C}" type="presParOf" srcId="{31B9404A-C1EC-4A59-9202-9D76DE13A02E}" destId="{1C4BF468-5CDF-4DA9-8FA0-84B9C80A1978}" srcOrd="9" destOrd="0" presId="urn:microsoft.com/office/officeart/2005/8/layout/hProcess9"/>
    <dgm:cxn modelId="{B1EB403F-7563-44AC-9E28-4884A19FA269}" type="presParOf" srcId="{31B9404A-C1EC-4A59-9202-9D76DE13A02E}" destId="{2D7313C8-05F3-42A7-A5A8-06870499D584}" srcOrd="10" destOrd="0" presId="urn:microsoft.com/office/officeart/2005/8/layout/hProcess9"/>
    <dgm:cxn modelId="{1741A333-B341-4FC6-8104-6B836E9C413D}" type="presParOf" srcId="{31B9404A-C1EC-4A59-9202-9D76DE13A02E}" destId="{E253B674-0333-43D9-9D20-EC2765616BE6}" srcOrd="11" destOrd="0" presId="urn:microsoft.com/office/officeart/2005/8/layout/hProcess9"/>
    <dgm:cxn modelId="{17329006-06F6-4DCB-B664-E34A9E3F1232}" type="presParOf" srcId="{31B9404A-C1EC-4A59-9202-9D76DE13A02E}" destId="{352D0720-4E23-4810-B5E0-34576894BC39}" srcOrd="12" destOrd="0" presId="urn:microsoft.com/office/officeart/2005/8/layout/hProcess9"/>
    <dgm:cxn modelId="{29913233-2576-4481-ACB0-1E0FD54BFB76}" type="presParOf" srcId="{31B9404A-C1EC-4A59-9202-9D76DE13A02E}" destId="{8999F3AD-1CE1-4FC8-8230-6A116050252B}" srcOrd="13" destOrd="0" presId="urn:microsoft.com/office/officeart/2005/8/layout/hProcess9"/>
    <dgm:cxn modelId="{C435FCA9-40BC-4758-A47F-785BFAF9A33C}" type="presParOf" srcId="{31B9404A-C1EC-4A59-9202-9D76DE13A02E}" destId="{08402DC8-E979-47B3-84FF-96252D0E4EA2}" srcOrd="14" destOrd="0" presId="urn:microsoft.com/office/officeart/2005/8/layout/hProcess9"/>
    <dgm:cxn modelId="{43229AE4-AE07-4D88-BDEC-E946FFA9ED39}" type="presParOf" srcId="{31B9404A-C1EC-4A59-9202-9D76DE13A02E}" destId="{B955C228-840B-497B-99CA-588A14CF399D}" srcOrd="15" destOrd="0" presId="urn:microsoft.com/office/officeart/2005/8/layout/hProcess9"/>
    <dgm:cxn modelId="{35EBF3D6-C52D-45F2-9504-526B0FDCFE81}" type="presParOf" srcId="{31B9404A-C1EC-4A59-9202-9D76DE13A02E}" destId="{4C29F5D6-3E9C-4E6D-A484-E38CE57CB86E}" srcOrd="1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BF17D8-2618-4FB1-925B-91C0CB143443}" type="doc">
      <dgm:prSet loTypeId="urn:microsoft.com/office/officeart/2016/7/layout/VerticalSolidActionList" loCatId="List" qsTypeId="urn:microsoft.com/office/officeart/2005/8/quickstyle/simple1" qsCatId="simple" csTypeId="urn:microsoft.com/office/officeart/2005/8/colors/ColorSchemeForSuggestions" csCatId="other" phldr="1"/>
      <dgm:spPr/>
      <dgm:t>
        <a:bodyPr/>
        <a:lstStyle/>
        <a:p>
          <a:endParaRPr lang="en-US"/>
        </a:p>
      </dgm:t>
    </dgm:pt>
    <dgm:pt modelId="{C888D9AD-0260-477A-B8E4-65C4D5BA3BE9}">
      <dgm:prSet/>
      <dgm:spPr/>
      <dgm:t>
        <a:bodyPr/>
        <a:lstStyle/>
        <a:p>
          <a:r>
            <a:rPr lang="en-US" dirty="0"/>
            <a:t>Faster Cadence</a:t>
          </a:r>
        </a:p>
      </dgm:t>
    </dgm:pt>
    <dgm:pt modelId="{71C62C15-B47D-47DC-845B-AF40F44B01D1}" type="parTrans" cxnId="{0EC70588-AD8E-4630-928C-E77A9D7DEB3B}">
      <dgm:prSet/>
      <dgm:spPr/>
      <dgm:t>
        <a:bodyPr/>
        <a:lstStyle/>
        <a:p>
          <a:endParaRPr lang="en-US"/>
        </a:p>
      </dgm:t>
    </dgm:pt>
    <dgm:pt modelId="{BE267966-A182-420B-A38C-72A6999D459C}" type="sibTrans" cxnId="{0EC70588-AD8E-4630-928C-E77A9D7DEB3B}">
      <dgm:prSet/>
      <dgm:spPr/>
      <dgm:t>
        <a:bodyPr/>
        <a:lstStyle/>
        <a:p>
          <a:endParaRPr lang="en-US"/>
        </a:p>
      </dgm:t>
    </dgm:pt>
    <dgm:pt modelId="{6078C603-4A71-41B0-B87E-571BB7C49970}">
      <dgm:prSet/>
      <dgm:spPr/>
      <dgm:t>
        <a:bodyPr/>
        <a:lstStyle/>
        <a:p>
          <a:r>
            <a:rPr lang="en-US" dirty="0"/>
            <a:t>You can expect that we aren’t returning to a slower release cycle</a:t>
          </a:r>
        </a:p>
      </dgm:t>
    </dgm:pt>
    <dgm:pt modelId="{C9777EE9-A930-4584-9567-F9F01763E6B1}" type="parTrans" cxnId="{FA8599F4-C9BD-40E0-AF5D-DCBF615344AE}">
      <dgm:prSet/>
      <dgm:spPr/>
      <dgm:t>
        <a:bodyPr/>
        <a:lstStyle/>
        <a:p>
          <a:endParaRPr lang="en-US"/>
        </a:p>
      </dgm:t>
    </dgm:pt>
    <dgm:pt modelId="{9692FB55-00DF-4E55-8A3F-21D8E45B055D}" type="sibTrans" cxnId="{FA8599F4-C9BD-40E0-AF5D-DCBF615344AE}">
      <dgm:prSet/>
      <dgm:spPr/>
      <dgm:t>
        <a:bodyPr/>
        <a:lstStyle/>
        <a:p>
          <a:endParaRPr lang="en-US"/>
        </a:p>
      </dgm:t>
    </dgm:pt>
    <dgm:pt modelId="{DF5076C4-F4AF-4E9B-BEA4-7B6CBAA2D341}">
      <dgm:prSet/>
      <dgm:spPr/>
      <dgm:t>
        <a:bodyPr/>
        <a:lstStyle/>
        <a:p>
          <a:r>
            <a:rPr lang="en-US" dirty="0"/>
            <a:t>Easy Migration (Lift and Shift)</a:t>
          </a:r>
        </a:p>
      </dgm:t>
    </dgm:pt>
    <dgm:pt modelId="{A24DE5A4-07BB-4A81-ABCA-75D9DBA1E4A3}" type="parTrans" cxnId="{E867A7A0-5EA4-4789-9D87-C4D635246DAF}">
      <dgm:prSet/>
      <dgm:spPr/>
      <dgm:t>
        <a:bodyPr/>
        <a:lstStyle/>
        <a:p>
          <a:endParaRPr lang="en-US"/>
        </a:p>
      </dgm:t>
    </dgm:pt>
    <dgm:pt modelId="{3B7F3ED4-5230-40E7-A99B-E9D322CC6BDD}" type="sibTrans" cxnId="{E867A7A0-5EA4-4789-9D87-C4D635246DAF}">
      <dgm:prSet/>
      <dgm:spPr/>
      <dgm:t>
        <a:bodyPr/>
        <a:lstStyle/>
        <a:p>
          <a:endParaRPr lang="en-US"/>
        </a:p>
      </dgm:t>
    </dgm:pt>
    <dgm:pt modelId="{6B8A70EF-E39C-4084-903F-395FB9A97B48}">
      <dgm:prSet/>
      <dgm:spPr/>
      <dgm:t>
        <a:bodyPr/>
        <a:lstStyle/>
        <a:p>
          <a:r>
            <a:rPr lang="en-US" dirty="0"/>
            <a:t>Seamless migration and modernization to upgrade/migrate to latest release of SQL Server</a:t>
          </a:r>
        </a:p>
      </dgm:t>
    </dgm:pt>
    <dgm:pt modelId="{9697F48B-8E15-4180-9ED3-E8C04352F7CF}" type="parTrans" cxnId="{BF109480-AF7C-4960-9BFF-98E9883CE664}">
      <dgm:prSet/>
      <dgm:spPr/>
      <dgm:t>
        <a:bodyPr/>
        <a:lstStyle/>
        <a:p>
          <a:endParaRPr lang="en-US"/>
        </a:p>
      </dgm:t>
    </dgm:pt>
    <dgm:pt modelId="{0A6FD766-50F8-4974-B14F-18C1C309A565}" type="sibTrans" cxnId="{BF109480-AF7C-4960-9BFF-98E9883CE664}">
      <dgm:prSet/>
      <dgm:spPr/>
      <dgm:t>
        <a:bodyPr/>
        <a:lstStyle/>
        <a:p>
          <a:endParaRPr lang="en-US"/>
        </a:p>
      </dgm:t>
    </dgm:pt>
    <dgm:pt modelId="{40B6EB76-1B3C-42D9-81D6-0B59681773CD}">
      <dgm:prSet/>
      <dgm:spPr/>
      <dgm:t>
        <a:bodyPr/>
        <a:lstStyle/>
        <a:p>
          <a:r>
            <a:rPr lang="en-US" dirty="0"/>
            <a:t>Cloud First</a:t>
          </a:r>
        </a:p>
      </dgm:t>
    </dgm:pt>
    <dgm:pt modelId="{1A5F7692-F6A9-4BC2-A12D-5F895C44D847}" type="parTrans" cxnId="{35675BBB-BFFC-4B7E-8923-FB59E12DDD6F}">
      <dgm:prSet/>
      <dgm:spPr/>
      <dgm:t>
        <a:bodyPr/>
        <a:lstStyle/>
        <a:p>
          <a:endParaRPr lang="en-US"/>
        </a:p>
      </dgm:t>
    </dgm:pt>
    <dgm:pt modelId="{0961F2A5-871E-4A3E-A4E1-0948054F9B66}" type="sibTrans" cxnId="{35675BBB-BFFC-4B7E-8923-FB59E12DDD6F}">
      <dgm:prSet/>
      <dgm:spPr/>
      <dgm:t>
        <a:bodyPr/>
        <a:lstStyle/>
        <a:p>
          <a:endParaRPr lang="en-US"/>
        </a:p>
      </dgm:t>
    </dgm:pt>
    <dgm:pt modelId="{B0FF29C8-9016-45F6-8F8E-9014DA5D3DF7}">
      <dgm:prSet/>
      <dgm:spPr/>
      <dgm:t>
        <a:bodyPr/>
        <a:lstStyle/>
        <a:p>
          <a:r>
            <a:rPr lang="en-US" dirty="0"/>
            <a:t>Azure SQL DB service best practices will continue to flow into SQL Server – what we fix in the service, we’ll want to port to SQL Server as well</a:t>
          </a:r>
        </a:p>
      </dgm:t>
    </dgm:pt>
    <dgm:pt modelId="{3FF349B6-84B1-4B5C-8073-0867A5513E50}" type="parTrans" cxnId="{0E0FD226-313E-44AE-A37F-729374C6F035}">
      <dgm:prSet/>
      <dgm:spPr/>
      <dgm:t>
        <a:bodyPr/>
        <a:lstStyle/>
        <a:p>
          <a:endParaRPr lang="en-US"/>
        </a:p>
      </dgm:t>
    </dgm:pt>
    <dgm:pt modelId="{31D8E7F2-9D2C-457E-846C-90379D245331}" type="sibTrans" cxnId="{0E0FD226-313E-44AE-A37F-729374C6F035}">
      <dgm:prSet/>
      <dgm:spPr/>
      <dgm:t>
        <a:bodyPr/>
        <a:lstStyle/>
        <a:p>
          <a:endParaRPr lang="en-US"/>
        </a:p>
      </dgm:t>
    </dgm:pt>
    <dgm:pt modelId="{B6495613-1D48-4FC1-8022-ED5727FB19DD}">
      <dgm:prSet/>
      <dgm:spPr/>
      <dgm:t>
        <a:bodyPr/>
        <a:lstStyle/>
        <a:p>
          <a:r>
            <a:rPr lang="en-US" dirty="0"/>
            <a:t>Adaptive</a:t>
          </a:r>
        </a:p>
      </dgm:t>
    </dgm:pt>
    <dgm:pt modelId="{2D3B935D-0BDC-4A2C-A504-6FA3B3406213}" type="parTrans" cxnId="{81FC98AF-E41E-4BBC-BFB1-76B99BD89163}">
      <dgm:prSet/>
      <dgm:spPr/>
      <dgm:t>
        <a:bodyPr/>
        <a:lstStyle/>
        <a:p>
          <a:endParaRPr lang="en-US"/>
        </a:p>
      </dgm:t>
    </dgm:pt>
    <dgm:pt modelId="{B45C3A68-5CBD-4413-ABBB-AD1C2E2EF50C}" type="sibTrans" cxnId="{81FC98AF-E41E-4BBC-BFB1-76B99BD89163}">
      <dgm:prSet/>
      <dgm:spPr/>
      <dgm:t>
        <a:bodyPr/>
        <a:lstStyle/>
        <a:p>
          <a:endParaRPr lang="en-US"/>
        </a:p>
      </dgm:t>
    </dgm:pt>
    <dgm:pt modelId="{5BC6E3ED-35D7-42D6-A7F3-32AED1EEAF8A}">
      <dgm:prSet/>
      <dgm:spPr/>
      <dgm:t>
        <a:bodyPr/>
        <a:lstStyle/>
        <a:p>
          <a:r>
            <a:rPr lang="en-US" dirty="0"/>
            <a:t>While not every complexity can be addressed, we will look to minimize and mitigate through adaptive mechanisms (feedback loops, sampling, adaptive switches based on runtime conditions)</a:t>
          </a:r>
        </a:p>
      </dgm:t>
    </dgm:pt>
    <dgm:pt modelId="{C7B6C62E-E52D-47F1-A2EC-B08B819BE233}" type="parTrans" cxnId="{56DE755E-D89D-4F54-80FB-D2F219C5A247}">
      <dgm:prSet/>
      <dgm:spPr/>
      <dgm:t>
        <a:bodyPr/>
        <a:lstStyle/>
        <a:p>
          <a:endParaRPr lang="en-US"/>
        </a:p>
      </dgm:t>
    </dgm:pt>
    <dgm:pt modelId="{F664E1D4-7425-4176-B937-483E0F1BFE56}" type="sibTrans" cxnId="{56DE755E-D89D-4F54-80FB-D2F219C5A247}">
      <dgm:prSet/>
      <dgm:spPr/>
      <dgm:t>
        <a:bodyPr/>
        <a:lstStyle/>
        <a:p>
          <a:endParaRPr lang="en-US"/>
        </a:p>
      </dgm:t>
    </dgm:pt>
    <dgm:pt modelId="{ECF43321-8010-4EF7-A281-D5322E03B55F}" type="pres">
      <dgm:prSet presAssocID="{63BF17D8-2618-4FB1-925B-91C0CB143443}" presName="Name0" presStyleCnt="0">
        <dgm:presLayoutVars>
          <dgm:dir/>
          <dgm:animLvl val="lvl"/>
          <dgm:resizeHandles val="exact"/>
        </dgm:presLayoutVars>
      </dgm:prSet>
      <dgm:spPr/>
    </dgm:pt>
    <dgm:pt modelId="{2C914BD7-7EFA-4AD3-BC1F-3BFE8808FE23}" type="pres">
      <dgm:prSet presAssocID="{C888D9AD-0260-477A-B8E4-65C4D5BA3BE9}" presName="linNode" presStyleCnt="0"/>
      <dgm:spPr/>
    </dgm:pt>
    <dgm:pt modelId="{E63C0948-759C-4FB7-B5AD-E26E68E100DF}" type="pres">
      <dgm:prSet presAssocID="{C888D9AD-0260-477A-B8E4-65C4D5BA3BE9}" presName="parentText" presStyleLbl="alignNode1" presStyleIdx="0" presStyleCnt="4">
        <dgm:presLayoutVars>
          <dgm:chMax val="1"/>
          <dgm:bulletEnabled/>
        </dgm:presLayoutVars>
      </dgm:prSet>
      <dgm:spPr/>
    </dgm:pt>
    <dgm:pt modelId="{36165198-8CF2-4B0A-95A5-7DD117F17798}" type="pres">
      <dgm:prSet presAssocID="{C888D9AD-0260-477A-B8E4-65C4D5BA3BE9}" presName="descendantText" presStyleLbl="alignAccFollowNode1" presStyleIdx="0" presStyleCnt="4">
        <dgm:presLayoutVars>
          <dgm:bulletEnabled/>
        </dgm:presLayoutVars>
      </dgm:prSet>
      <dgm:spPr/>
    </dgm:pt>
    <dgm:pt modelId="{11A1B460-DF9D-44F3-AAED-C3D8A7E95F8E}" type="pres">
      <dgm:prSet presAssocID="{BE267966-A182-420B-A38C-72A6999D459C}" presName="sp" presStyleCnt="0"/>
      <dgm:spPr/>
    </dgm:pt>
    <dgm:pt modelId="{F0965E1D-45FF-4BC0-BB3A-B62AF59B4B39}" type="pres">
      <dgm:prSet presAssocID="{DF5076C4-F4AF-4E9B-BEA4-7B6CBAA2D341}" presName="linNode" presStyleCnt="0"/>
      <dgm:spPr/>
    </dgm:pt>
    <dgm:pt modelId="{290D12AF-1841-42EA-A393-BD1B455460C2}" type="pres">
      <dgm:prSet presAssocID="{DF5076C4-F4AF-4E9B-BEA4-7B6CBAA2D341}" presName="parentText" presStyleLbl="alignNode1" presStyleIdx="1" presStyleCnt="4">
        <dgm:presLayoutVars>
          <dgm:chMax val="1"/>
          <dgm:bulletEnabled/>
        </dgm:presLayoutVars>
      </dgm:prSet>
      <dgm:spPr/>
    </dgm:pt>
    <dgm:pt modelId="{E17A50B9-C714-44C4-9228-7ADD090F4022}" type="pres">
      <dgm:prSet presAssocID="{DF5076C4-F4AF-4E9B-BEA4-7B6CBAA2D341}" presName="descendantText" presStyleLbl="alignAccFollowNode1" presStyleIdx="1" presStyleCnt="4">
        <dgm:presLayoutVars>
          <dgm:bulletEnabled/>
        </dgm:presLayoutVars>
      </dgm:prSet>
      <dgm:spPr/>
    </dgm:pt>
    <dgm:pt modelId="{427A4D8C-4870-4B63-BDD3-536790E862E2}" type="pres">
      <dgm:prSet presAssocID="{3B7F3ED4-5230-40E7-A99B-E9D322CC6BDD}" presName="sp" presStyleCnt="0"/>
      <dgm:spPr/>
    </dgm:pt>
    <dgm:pt modelId="{B15B5837-A0B2-4BF2-AD0D-AD402B24A8AF}" type="pres">
      <dgm:prSet presAssocID="{40B6EB76-1B3C-42D9-81D6-0B59681773CD}" presName="linNode" presStyleCnt="0"/>
      <dgm:spPr/>
    </dgm:pt>
    <dgm:pt modelId="{6216AF90-E7C9-43FF-9BC4-BEB9D7D453DA}" type="pres">
      <dgm:prSet presAssocID="{40B6EB76-1B3C-42D9-81D6-0B59681773CD}" presName="parentText" presStyleLbl="alignNode1" presStyleIdx="2" presStyleCnt="4">
        <dgm:presLayoutVars>
          <dgm:chMax val="1"/>
          <dgm:bulletEnabled/>
        </dgm:presLayoutVars>
      </dgm:prSet>
      <dgm:spPr/>
    </dgm:pt>
    <dgm:pt modelId="{E1D965C6-675E-4B8A-993A-D3D46ACBBBF4}" type="pres">
      <dgm:prSet presAssocID="{40B6EB76-1B3C-42D9-81D6-0B59681773CD}" presName="descendantText" presStyleLbl="alignAccFollowNode1" presStyleIdx="2" presStyleCnt="4">
        <dgm:presLayoutVars>
          <dgm:bulletEnabled/>
        </dgm:presLayoutVars>
      </dgm:prSet>
      <dgm:spPr/>
    </dgm:pt>
    <dgm:pt modelId="{EE40C1D9-05B9-4FD2-87FB-A3FF1D98BD6A}" type="pres">
      <dgm:prSet presAssocID="{0961F2A5-871E-4A3E-A4E1-0948054F9B66}" presName="sp" presStyleCnt="0"/>
      <dgm:spPr/>
    </dgm:pt>
    <dgm:pt modelId="{F8960581-C82E-45FE-9435-FAC0DF080D6D}" type="pres">
      <dgm:prSet presAssocID="{B6495613-1D48-4FC1-8022-ED5727FB19DD}" presName="linNode" presStyleCnt="0"/>
      <dgm:spPr/>
    </dgm:pt>
    <dgm:pt modelId="{4E84CB77-05F0-4F6E-909C-15070F477910}" type="pres">
      <dgm:prSet presAssocID="{B6495613-1D48-4FC1-8022-ED5727FB19DD}" presName="parentText" presStyleLbl="alignNode1" presStyleIdx="3" presStyleCnt="4">
        <dgm:presLayoutVars>
          <dgm:chMax val="1"/>
          <dgm:bulletEnabled/>
        </dgm:presLayoutVars>
      </dgm:prSet>
      <dgm:spPr/>
    </dgm:pt>
    <dgm:pt modelId="{088FB073-F91F-4706-98BF-4702876D347A}" type="pres">
      <dgm:prSet presAssocID="{B6495613-1D48-4FC1-8022-ED5727FB19DD}" presName="descendantText" presStyleLbl="alignAccFollowNode1" presStyleIdx="3" presStyleCnt="4">
        <dgm:presLayoutVars>
          <dgm:bulletEnabled/>
        </dgm:presLayoutVars>
      </dgm:prSet>
      <dgm:spPr/>
    </dgm:pt>
  </dgm:ptLst>
  <dgm:cxnLst>
    <dgm:cxn modelId="{A9BA8702-6290-47EC-9453-4BC6BB8CE52E}" type="presOf" srcId="{40B6EB76-1B3C-42D9-81D6-0B59681773CD}" destId="{6216AF90-E7C9-43FF-9BC4-BEB9D7D453DA}" srcOrd="0" destOrd="0" presId="urn:microsoft.com/office/officeart/2016/7/layout/VerticalSolidActionList"/>
    <dgm:cxn modelId="{2BAFBC0F-992E-44D3-99F1-FE430EA1EC5F}" type="presOf" srcId="{6078C603-4A71-41B0-B87E-571BB7C49970}" destId="{36165198-8CF2-4B0A-95A5-7DD117F17798}" srcOrd="0" destOrd="0" presId="urn:microsoft.com/office/officeart/2016/7/layout/VerticalSolidActionList"/>
    <dgm:cxn modelId="{A22C1722-CB48-4678-B0D5-39839BDCA9E8}" type="presOf" srcId="{C888D9AD-0260-477A-B8E4-65C4D5BA3BE9}" destId="{E63C0948-759C-4FB7-B5AD-E26E68E100DF}" srcOrd="0" destOrd="0" presId="urn:microsoft.com/office/officeart/2016/7/layout/VerticalSolidActionList"/>
    <dgm:cxn modelId="{0E0FD226-313E-44AE-A37F-729374C6F035}" srcId="{40B6EB76-1B3C-42D9-81D6-0B59681773CD}" destId="{B0FF29C8-9016-45F6-8F8E-9014DA5D3DF7}" srcOrd="0" destOrd="0" parTransId="{3FF349B6-84B1-4B5C-8073-0867A5513E50}" sibTransId="{31D8E7F2-9D2C-457E-846C-90379D245331}"/>
    <dgm:cxn modelId="{58B96D2B-A90A-416F-9E60-FC29C65473AE}" type="presOf" srcId="{B6495613-1D48-4FC1-8022-ED5727FB19DD}" destId="{4E84CB77-05F0-4F6E-909C-15070F477910}" srcOrd="0" destOrd="0" presId="urn:microsoft.com/office/officeart/2016/7/layout/VerticalSolidActionList"/>
    <dgm:cxn modelId="{DAF2972D-E7D3-4B63-8A39-95B1DE9E4536}" type="presOf" srcId="{DF5076C4-F4AF-4E9B-BEA4-7B6CBAA2D341}" destId="{290D12AF-1841-42EA-A393-BD1B455460C2}" srcOrd="0" destOrd="0" presId="urn:microsoft.com/office/officeart/2016/7/layout/VerticalSolidActionList"/>
    <dgm:cxn modelId="{56DE755E-D89D-4F54-80FB-D2F219C5A247}" srcId="{B6495613-1D48-4FC1-8022-ED5727FB19DD}" destId="{5BC6E3ED-35D7-42D6-A7F3-32AED1EEAF8A}" srcOrd="0" destOrd="0" parTransId="{C7B6C62E-E52D-47F1-A2EC-B08B819BE233}" sibTransId="{F664E1D4-7425-4176-B937-483E0F1BFE56}"/>
    <dgm:cxn modelId="{BF109480-AF7C-4960-9BFF-98E9883CE664}" srcId="{DF5076C4-F4AF-4E9B-BEA4-7B6CBAA2D341}" destId="{6B8A70EF-E39C-4084-903F-395FB9A97B48}" srcOrd="0" destOrd="0" parTransId="{9697F48B-8E15-4180-9ED3-E8C04352F7CF}" sibTransId="{0A6FD766-50F8-4974-B14F-18C1C309A565}"/>
    <dgm:cxn modelId="{0EC70588-AD8E-4630-928C-E77A9D7DEB3B}" srcId="{63BF17D8-2618-4FB1-925B-91C0CB143443}" destId="{C888D9AD-0260-477A-B8E4-65C4D5BA3BE9}" srcOrd="0" destOrd="0" parTransId="{71C62C15-B47D-47DC-845B-AF40F44B01D1}" sibTransId="{BE267966-A182-420B-A38C-72A6999D459C}"/>
    <dgm:cxn modelId="{E867A7A0-5EA4-4789-9D87-C4D635246DAF}" srcId="{63BF17D8-2618-4FB1-925B-91C0CB143443}" destId="{DF5076C4-F4AF-4E9B-BEA4-7B6CBAA2D341}" srcOrd="1" destOrd="0" parTransId="{A24DE5A4-07BB-4A81-ABCA-75D9DBA1E4A3}" sibTransId="{3B7F3ED4-5230-40E7-A99B-E9D322CC6BDD}"/>
    <dgm:cxn modelId="{B8D194AD-031F-4ED9-9C34-3E15FF817D96}" type="presOf" srcId="{63BF17D8-2618-4FB1-925B-91C0CB143443}" destId="{ECF43321-8010-4EF7-A281-D5322E03B55F}" srcOrd="0" destOrd="0" presId="urn:microsoft.com/office/officeart/2016/7/layout/VerticalSolidActionList"/>
    <dgm:cxn modelId="{81FC98AF-E41E-4BBC-BFB1-76B99BD89163}" srcId="{63BF17D8-2618-4FB1-925B-91C0CB143443}" destId="{B6495613-1D48-4FC1-8022-ED5727FB19DD}" srcOrd="3" destOrd="0" parTransId="{2D3B935D-0BDC-4A2C-A504-6FA3B3406213}" sibTransId="{B45C3A68-5CBD-4413-ABBB-AD1C2E2EF50C}"/>
    <dgm:cxn modelId="{706020B0-BDC3-4FAD-B9F5-5C2F726306C8}" type="presOf" srcId="{B0FF29C8-9016-45F6-8F8E-9014DA5D3DF7}" destId="{E1D965C6-675E-4B8A-993A-D3D46ACBBBF4}" srcOrd="0" destOrd="0" presId="urn:microsoft.com/office/officeart/2016/7/layout/VerticalSolidActionList"/>
    <dgm:cxn modelId="{35675BBB-BFFC-4B7E-8923-FB59E12DDD6F}" srcId="{63BF17D8-2618-4FB1-925B-91C0CB143443}" destId="{40B6EB76-1B3C-42D9-81D6-0B59681773CD}" srcOrd="2" destOrd="0" parTransId="{1A5F7692-F6A9-4BC2-A12D-5F895C44D847}" sibTransId="{0961F2A5-871E-4A3E-A4E1-0948054F9B66}"/>
    <dgm:cxn modelId="{DC2345DA-E639-4F2C-A49D-60F11E841887}" type="presOf" srcId="{6B8A70EF-E39C-4084-903F-395FB9A97B48}" destId="{E17A50B9-C714-44C4-9228-7ADD090F4022}" srcOrd="0" destOrd="0" presId="urn:microsoft.com/office/officeart/2016/7/layout/VerticalSolidActionList"/>
    <dgm:cxn modelId="{FA8599F4-C9BD-40E0-AF5D-DCBF615344AE}" srcId="{C888D9AD-0260-477A-B8E4-65C4D5BA3BE9}" destId="{6078C603-4A71-41B0-B87E-571BB7C49970}" srcOrd="0" destOrd="0" parTransId="{C9777EE9-A930-4584-9567-F9F01763E6B1}" sibTransId="{9692FB55-00DF-4E55-8A3F-21D8E45B055D}"/>
    <dgm:cxn modelId="{84046CFC-8988-4D5B-A238-D3A56B920499}" type="presOf" srcId="{5BC6E3ED-35D7-42D6-A7F3-32AED1EEAF8A}" destId="{088FB073-F91F-4706-98BF-4702876D347A}" srcOrd="0" destOrd="0" presId="urn:microsoft.com/office/officeart/2016/7/layout/VerticalSolidActionList"/>
    <dgm:cxn modelId="{143ACD4C-0027-4B1A-B9FF-4BF85FB7BD84}" type="presParOf" srcId="{ECF43321-8010-4EF7-A281-D5322E03B55F}" destId="{2C914BD7-7EFA-4AD3-BC1F-3BFE8808FE23}" srcOrd="0" destOrd="0" presId="urn:microsoft.com/office/officeart/2016/7/layout/VerticalSolidActionList"/>
    <dgm:cxn modelId="{205B3575-38E8-42F9-955C-0A841CF9CBF7}" type="presParOf" srcId="{2C914BD7-7EFA-4AD3-BC1F-3BFE8808FE23}" destId="{E63C0948-759C-4FB7-B5AD-E26E68E100DF}" srcOrd="0" destOrd="0" presId="urn:microsoft.com/office/officeart/2016/7/layout/VerticalSolidActionList"/>
    <dgm:cxn modelId="{C26D0A51-4C24-4709-ADEF-385F1E55CAFB}" type="presParOf" srcId="{2C914BD7-7EFA-4AD3-BC1F-3BFE8808FE23}" destId="{36165198-8CF2-4B0A-95A5-7DD117F17798}" srcOrd="1" destOrd="0" presId="urn:microsoft.com/office/officeart/2016/7/layout/VerticalSolidActionList"/>
    <dgm:cxn modelId="{A8260C7C-3271-4820-BAFA-0BC9666B6520}" type="presParOf" srcId="{ECF43321-8010-4EF7-A281-D5322E03B55F}" destId="{11A1B460-DF9D-44F3-AAED-C3D8A7E95F8E}" srcOrd="1" destOrd="0" presId="urn:microsoft.com/office/officeart/2016/7/layout/VerticalSolidActionList"/>
    <dgm:cxn modelId="{74873516-23A3-4314-910D-8A257EE014CE}" type="presParOf" srcId="{ECF43321-8010-4EF7-A281-D5322E03B55F}" destId="{F0965E1D-45FF-4BC0-BB3A-B62AF59B4B39}" srcOrd="2" destOrd="0" presId="urn:microsoft.com/office/officeart/2016/7/layout/VerticalSolidActionList"/>
    <dgm:cxn modelId="{A7323E5A-B39A-4D3C-98FA-F7CD06823B9A}" type="presParOf" srcId="{F0965E1D-45FF-4BC0-BB3A-B62AF59B4B39}" destId="{290D12AF-1841-42EA-A393-BD1B455460C2}" srcOrd="0" destOrd="0" presId="urn:microsoft.com/office/officeart/2016/7/layout/VerticalSolidActionList"/>
    <dgm:cxn modelId="{C0A515A1-3303-4A51-A482-74FF25BD457B}" type="presParOf" srcId="{F0965E1D-45FF-4BC0-BB3A-B62AF59B4B39}" destId="{E17A50B9-C714-44C4-9228-7ADD090F4022}" srcOrd="1" destOrd="0" presId="urn:microsoft.com/office/officeart/2016/7/layout/VerticalSolidActionList"/>
    <dgm:cxn modelId="{ECE75F47-2488-4B33-8CFC-D6D47A1F5EB4}" type="presParOf" srcId="{ECF43321-8010-4EF7-A281-D5322E03B55F}" destId="{427A4D8C-4870-4B63-BDD3-536790E862E2}" srcOrd="3" destOrd="0" presId="urn:microsoft.com/office/officeart/2016/7/layout/VerticalSolidActionList"/>
    <dgm:cxn modelId="{B851B241-BC13-4FA5-87DA-4A9962350739}" type="presParOf" srcId="{ECF43321-8010-4EF7-A281-D5322E03B55F}" destId="{B15B5837-A0B2-4BF2-AD0D-AD402B24A8AF}" srcOrd="4" destOrd="0" presId="urn:microsoft.com/office/officeart/2016/7/layout/VerticalSolidActionList"/>
    <dgm:cxn modelId="{10C2931F-E757-467F-A88F-1ACE3E205497}" type="presParOf" srcId="{B15B5837-A0B2-4BF2-AD0D-AD402B24A8AF}" destId="{6216AF90-E7C9-43FF-9BC4-BEB9D7D453DA}" srcOrd="0" destOrd="0" presId="urn:microsoft.com/office/officeart/2016/7/layout/VerticalSolidActionList"/>
    <dgm:cxn modelId="{C2270777-2F94-4877-B61A-352A24CA5032}" type="presParOf" srcId="{B15B5837-A0B2-4BF2-AD0D-AD402B24A8AF}" destId="{E1D965C6-675E-4B8A-993A-D3D46ACBBBF4}" srcOrd="1" destOrd="0" presId="urn:microsoft.com/office/officeart/2016/7/layout/VerticalSolidActionList"/>
    <dgm:cxn modelId="{BF01EE8B-18A1-49DE-B748-2296783C61F8}" type="presParOf" srcId="{ECF43321-8010-4EF7-A281-D5322E03B55F}" destId="{EE40C1D9-05B9-4FD2-87FB-A3FF1D98BD6A}" srcOrd="5" destOrd="0" presId="urn:microsoft.com/office/officeart/2016/7/layout/VerticalSolidActionList"/>
    <dgm:cxn modelId="{7306AE37-AB62-486F-ACFD-CE2DD252401D}" type="presParOf" srcId="{ECF43321-8010-4EF7-A281-D5322E03B55F}" destId="{F8960581-C82E-45FE-9435-FAC0DF080D6D}" srcOrd="6" destOrd="0" presId="urn:microsoft.com/office/officeart/2016/7/layout/VerticalSolidActionList"/>
    <dgm:cxn modelId="{385E2FEA-961E-46A3-ACC9-377A6AE4C9E9}" type="presParOf" srcId="{F8960581-C82E-45FE-9435-FAC0DF080D6D}" destId="{4E84CB77-05F0-4F6E-909C-15070F477910}" srcOrd="0" destOrd="0" presId="urn:microsoft.com/office/officeart/2016/7/layout/VerticalSolidActionList"/>
    <dgm:cxn modelId="{7DFB4CDA-257C-43CB-9A99-3B6D08C4A74F}" type="presParOf" srcId="{F8960581-C82E-45FE-9435-FAC0DF080D6D}" destId="{088FB073-F91F-4706-98BF-4702876D347A}"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BF17D8-2618-4FB1-925B-91C0CB143443}" type="doc">
      <dgm:prSet loTypeId="urn:microsoft.com/office/officeart/2016/7/layout/VerticalSolidActionList" loCatId="List" qsTypeId="urn:microsoft.com/office/officeart/2005/8/quickstyle/simple1" qsCatId="simple" csTypeId="urn:microsoft.com/office/officeart/2005/8/colors/ColorSchemeForSuggestions" csCatId="other" phldr="1"/>
      <dgm:spPr/>
      <dgm:t>
        <a:bodyPr/>
        <a:lstStyle/>
        <a:p>
          <a:endParaRPr lang="en-US"/>
        </a:p>
      </dgm:t>
    </dgm:pt>
    <dgm:pt modelId="{C888D9AD-0260-477A-B8E4-65C4D5BA3BE9}">
      <dgm:prSet/>
      <dgm:spPr/>
      <dgm:t>
        <a:bodyPr/>
        <a:lstStyle/>
        <a:p>
          <a:r>
            <a:rPr lang="en-US" dirty="0"/>
            <a:t>Faster Cadence</a:t>
          </a:r>
        </a:p>
      </dgm:t>
    </dgm:pt>
    <dgm:pt modelId="{71C62C15-B47D-47DC-845B-AF40F44B01D1}" type="parTrans" cxnId="{0EC70588-AD8E-4630-928C-E77A9D7DEB3B}">
      <dgm:prSet/>
      <dgm:spPr/>
      <dgm:t>
        <a:bodyPr/>
        <a:lstStyle/>
        <a:p>
          <a:endParaRPr lang="en-US"/>
        </a:p>
      </dgm:t>
    </dgm:pt>
    <dgm:pt modelId="{BE267966-A182-420B-A38C-72A6999D459C}" type="sibTrans" cxnId="{0EC70588-AD8E-4630-928C-E77A9D7DEB3B}">
      <dgm:prSet/>
      <dgm:spPr/>
      <dgm:t>
        <a:bodyPr/>
        <a:lstStyle/>
        <a:p>
          <a:endParaRPr lang="en-US"/>
        </a:p>
      </dgm:t>
    </dgm:pt>
    <dgm:pt modelId="{6078C603-4A71-41B0-B87E-571BB7C49970}">
      <dgm:prSet/>
      <dgm:spPr/>
      <dgm:t>
        <a:bodyPr/>
        <a:lstStyle/>
        <a:p>
          <a:r>
            <a:rPr lang="en-US" dirty="0"/>
            <a:t>You can expect that we aren’t returning to a slower release cycle</a:t>
          </a:r>
        </a:p>
      </dgm:t>
    </dgm:pt>
    <dgm:pt modelId="{C9777EE9-A930-4584-9567-F9F01763E6B1}" type="parTrans" cxnId="{FA8599F4-C9BD-40E0-AF5D-DCBF615344AE}">
      <dgm:prSet/>
      <dgm:spPr/>
      <dgm:t>
        <a:bodyPr/>
        <a:lstStyle/>
        <a:p>
          <a:endParaRPr lang="en-US"/>
        </a:p>
      </dgm:t>
    </dgm:pt>
    <dgm:pt modelId="{9692FB55-00DF-4E55-8A3F-21D8E45B055D}" type="sibTrans" cxnId="{FA8599F4-C9BD-40E0-AF5D-DCBF615344AE}">
      <dgm:prSet/>
      <dgm:spPr/>
      <dgm:t>
        <a:bodyPr/>
        <a:lstStyle/>
        <a:p>
          <a:endParaRPr lang="en-US"/>
        </a:p>
      </dgm:t>
    </dgm:pt>
    <dgm:pt modelId="{DF5076C4-F4AF-4E9B-BEA4-7B6CBAA2D341}">
      <dgm:prSet/>
      <dgm:spPr/>
      <dgm:t>
        <a:bodyPr/>
        <a:lstStyle/>
        <a:p>
          <a:r>
            <a:rPr lang="en-US" dirty="0"/>
            <a:t>Easy Migration (Lift and Shift)</a:t>
          </a:r>
        </a:p>
      </dgm:t>
    </dgm:pt>
    <dgm:pt modelId="{A24DE5A4-07BB-4A81-ABCA-75D9DBA1E4A3}" type="parTrans" cxnId="{E867A7A0-5EA4-4789-9D87-C4D635246DAF}">
      <dgm:prSet/>
      <dgm:spPr/>
      <dgm:t>
        <a:bodyPr/>
        <a:lstStyle/>
        <a:p>
          <a:endParaRPr lang="en-US"/>
        </a:p>
      </dgm:t>
    </dgm:pt>
    <dgm:pt modelId="{3B7F3ED4-5230-40E7-A99B-E9D322CC6BDD}" type="sibTrans" cxnId="{E867A7A0-5EA4-4789-9D87-C4D635246DAF}">
      <dgm:prSet/>
      <dgm:spPr/>
      <dgm:t>
        <a:bodyPr/>
        <a:lstStyle/>
        <a:p>
          <a:endParaRPr lang="en-US"/>
        </a:p>
      </dgm:t>
    </dgm:pt>
    <dgm:pt modelId="{6B8A70EF-E39C-4084-903F-395FB9A97B48}">
      <dgm:prSet/>
      <dgm:spPr/>
      <dgm:t>
        <a:bodyPr/>
        <a:lstStyle/>
        <a:p>
          <a:r>
            <a:rPr lang="en-US" dirty="0"/>
            <a:t>Seamless migration and modernization to upgrade/migrate to latest release of SQL Server</a:t>
          </a:r>
        </a:p>
      </dgm:t>
    </dgm:pt>
    <dgm:pt modelId="{9697F48B-8E15-4180-9ED3-E8C04352F7CF}" type="parTrans" cxnId="{BF109480-AF7C-4960-9BFF-98E9883CE664}">
      <dgm:prSet/>
      <dgm:spPr/>
      <dgm:t>
        <a:bodyPr/>
        <a:lstStyle/>
        <a:p>
          <a:endParaRPr lang="en-US"/>
        </a:p>
      </dgm:t>
    </dgm:pt>
    <dgm:pt modelId="{0A6FD766-50F8-4974-B14F-18C1C309A565}" type="sibTrans" cxnId="{BF109480-AF7C-4960-9BFF-98E9883CE664}">
      <dgm:prSet/>
      <dgm:spPr/>
      <dgm:t>
        <a:bodyPr/>
        <a:lstStyle/>
        <a:p>
          <a:endParaRPr lang="en-US"/>
        </a:p>
      </dgm:t>
    </dgm:pt>
    <dgm:pt modelId="{40B6EB76-1B3C-42D9-81D6-0B59681773CD}">
      <dgm:prSet/>
      <dgm:spPr/>
      <dgm:t>
        <a:bodyPr/>
        <a:lstStyle/>
        <a:p>
          <a:r>
            <a:rPr lang="en-US" dirty="0"/>
            <a:t>Cloud First</a:t>
          </a:r>
        </a:p>
      </dgm:t>
    </dgm:pt>
    <dgm:pt modelId="{1A5F7692-F6A9-4BC2-A12D-5F895C44D847}" type="parTrans" cxnId="{35675BBB-BFFC-4B7E-8923-FB59E12DDD6F}">
      <dgm:prSet/>
      <dgm:spPr/>
      <dgm:t>
        <a:bodyPr/>
        <a:lstStyle/>
        <a:p>
          <a:endParaRPr lang="en-US"/>
        </a:p>
      </dgm:t>
    </dgm:pt>
    <dgm:pt modelId="{0961F2A5-871E-4A3E-A4E1-0948054F9B66}" type="sibTrans" cxnId="{35675BBB-BFFC-4B7E-8923-FB59E12DDD6F}">
      <dgm:prSet/>
      <dgm:spPr/>
      <dgm:t>
        <a:bodyPr/>
        <a:lstStyle/>
        <a:p>
          <a:endParaRPr lang="en-US"/>
        </a:p>
      </dgm:t>
    </dgm:pt>
    <dgm:pt modelId="{B0FF29C8-9016-45F6-8F8E-9014DA5D3DF7}">
      <dgm:prSet/>
      <dgm:spPr/>
      <dgm:t>
        <a:bodyPr/>
        <a:lstStyle/>
        <a:p>
          <a:r>
            <a:rPr lang="en-US" dirty="0"/>
            <a:t>Azure SQL DB service best practices will continue to flow into SQL Server – what we fix in the service, we’ll want to port to SQL Server as well</a:t>
          </a:r>
        </a:p>
      </dgm:t>
    </dgm:pt>
    <dgm:pt modelId="{3FF349B6-84B1-4B5C-8073-0867A5513E50}" type="parTrans" cxnId="{0E0FD226-313E-44AE-A37F-729374C6F035}">
      <dgm:prSet/>
      <dgm:spPr/>
      <dgm:t>
        <a:bodyPr/>
        <a:lstStyle/>
        <a:p>
          <a:endParaRPr lang="en-US"/>
        </a:p>
      </dgm:t>
    </dgm:pt>
    <dgm:pt modelId="{31D8E7F2-9D2C-457E-846C-90379D245331}" type="sibTrans" cxnId="{0E0FD226-313E-44AE-A37F-729374C6F035}">
      <dgm:prSet/>
      <dgm:spPr/>
      <dgm:t>
        <a:bodyPr/>
        <a:lstStyle/>
        <a:p>
          <a:endParaRPr lang="en-US"/>
        </a:p>
      </dgm:t>
    </dgm:pt>
    <dgm:pt modelId="{B6495613-1D48-4FC1-8022-ED5727FB19DD}">
      <dgm:prSet/>
      <dgm:spPr/>
      <dgm:t>
        <a:bodyPr/>
        <a:lstStyle/>
        <a:p>
          <a:r>
            <a:rPr lang="en-US" dirty="0"/>
            <a:t>Adaptive</a:t>
          </a:r>
        </a:p>
      </dgm:t>
    </dgm:pt>
    <dgm:pt modelId="{2D3B935D-0BDC-4A2C-A504-6FA3B3406213}" type="parTrans" cxnId="{81FC98AF-E41E-4BBC-BFB1-76B99BD89163}">
      <dgm:prSet/>
      <dgm:spPr/>
      <dgm:t>
        <a:bodyPr/>
        <a:lstStyle/>
        <a:p>
          <a:endParaRPr lang="en-US"/>
        </a:p>
      </dgm:t>
    </dgm:pt>
    <dgm:pt modelId="{B45C3A68-5CBD-4413-ABBB-AD1C2E2EF50C}" type="sibTrans" cxnId="{81FC98AF-E41E-4BBC-BFB1-76B99BD89163}">
      <dgm:prSet/>
      <dgm:spPr/>
      <dgm:t>
        <a:bodyPr/>
        <a:lstStyle/>
        <a:p>
          <a:endParaRPr lang="en-US"/>
        </a:p>
      </dgm:t>
    </dgm:pt>
    <dgm:pt modelId="{5BC6E3ED-35D7-42D6-A7F3-32AED1EEAF8A}">
      <dgm:prSet/>
      <dgm:spPr/>
      <dgm:t>
        <a:bodyPr/>
        <a:lstStyle/>
        <a:p>
          <a:r>
            <a:rPr lang="en-US" dirty="0"/>
            <a:t>While not every complexity can be addressed, we will look to minimize and mitigate through adaptive mechanisms (feedback loops, sampling, adaptive switches based on runtime conditions)</a:t>
          </a:r>
        </a:p>
      </dgm:t>
    </dgm:pt>
    <dgm:pt modelId="{C7B6C62E-E52D-47F1-A2EC-B08B819BE233}" type="parTrans" cxnId="{56DE755E-D89D-4F54-80FB-D2F219C5A247}">
      <dgm:prSet/>
      <dgm:spPr/>
      <dgm:t>
        <a:bodyPr/>
        <a:lstStyle/>
        <a:p>
          <a:endParaRPr lang="en-US"/>
        </a:p>
      </dgm:t>
    </dgm:pt>
    <dgm:pt modelId="{F664E1D4-7425-4176-B937-483E0F1BFE56}" type="sibTrans" cxnId="{56DE755E-D89D-4F54-80FB-D2F219C5A247}">
      <dgm:prSet/>
      <dgm:spPr/>
      <dgm:t>
        <a:bodyPr/>
        <a:lstStyle/>
        <a:p>
          <a:endParaRPr lang="en-US"/>
        </a:p>
      </dgm:t>
    </dgm:pt>
    <dgm:pt modelId="{ECF43321-8010-4EF7-A281-D5322E03B55F}" type="pres">
      <dgm:prSet presAssocID="{63BF17D8-2618-4FB1-925B-91C0CB143443}" presName="Name0" presStyleCnt="0">
        <dgm:presLayoutVars>
          <dgm:dir/>
          <dgm:animLvl val="lvl"/>
          <dgm:resizeHandles val="exact"/>
        </dgm:presLayoutVars>
      </dgm:prSet>
      <dgm:spPr/>
    </dgm:pt>
    <dgm:pt modelId="{2C914BD7-7EFA-4AD3-BC1F-3BFE8808FE23}" type="pres">
      <dgm:prSet presAssocID="{C888D9AD-0260-477A-B8E4-65C4D5BA3BE9}" presName="linNode" presStyleCnt="0"/>
      <dgm:spPr/>
    </dgm:pt>
    <dgm:pt modelId="{E63C0948-759C-4FB7-B5AD-E26E68E100DF}" type="pres">
      <dgm:prSet presAssocID="{C888D9AD-0260-477A-B8E4-65C4D5BA3BE9}" presName="parentText" presStyleLbl="alignNode1" presStyleIdx="0" presStyleCnt="4">
        <dgm:presLayoutVars>
          <dgm:chMax val="1"/>
          <dgm:bulletEnabled/>
        </dgm:presLayoutVars>
      </dgm:prSet>
      <dgm:spPr/>
    </dgm:pt>
    <dgm:pt modelId="{36165198-8CF2-4B0A-95A5-7DD117F17798}" type="pres">
      <dgm:prSet presAssocID="{C888D9AD-0260-477A-B8E4-65C4D5BA3BE9}" presName="descendantText" presStyleLbl="alignAccFollowNode1" presStyleIdx="0" presStyleCnt="4">
        <dgm:presLayoutVars>
          <dgm:bulletEnabled/>
        </dgm:presLayoutVars>
      </dgm:prSet>
      <dgm:spPr/>
    </dgm:pt>
    <dgm:pt modelId="{11A1B460-DF9D-44F3-AAED-C3D8A7E95F8E}" type="pres">
      <dgm:prSet presAssocID="{BE267966-A182-420B-A38C-72A6999D459C}" presName="sp" presStyleCnt="0"/>
      <dgm:spPr/>
    </dgm:pt>
    <dgm:pt modelId="{F0965E1D-45FF-4BC0-BB3A-B62AF59B4B39}" type="pres">
      <dgm:prSet presAssocID="{DF5076C4-F4AF-4E9B-BEA4-7B6CBAA2D341}" presName="linNode" presStyleCnt="0"/>
      <dgm:spPr/>
    </dgm:pt>
    <dgm:pt modelId="{290D12AF-1841-42EA-A393-BD1B455460C2}" type="pres">
      <dgm:prSet presAssocID="{DF5076C4-F4AF-4E9B-BEA4-7B6CBAA2D341}" presName="parentText" presStyleLbl="alignNode1" presStyleIdx="1" presStyleCnt="4">
        <dgm:presLayoutVars>
          <dgm:chMax val="1"/>
          <dgm:bulletEnabled/>
        </dgm:presLayoutVars>
      </dgm:prSet>
      <dgm:spPr/>
    </dgm:pt>
    <dgm:pt modelId="{E17A50B9-C714-44C4-9228-7ADD090F4022}" type="pres">
      <dgm:prSet presAssocID="{DF5076C4-F4AF-4E9B-BEA4-7B6CBAA2D341}" presName="descendantText" presStyleLbl="alignAccFollowNode1" presStyleIdx="1" presStyleCnt="4">
        <dgm:presLayoutVars>
          <dgm:bulletEnabled/>
        </dgm:presLayoutVars>
      </dgm:prSet>
      <dgm:spPr/>
    </dgm:pt>
    <dgm:pt modelId="{427A4D8C-4870-4B63-BDD3-536790E862E2}" type="pres">
      <dgm:prSet presAssocID="{3B7F3ED4-5230-40E7-A99B-E9D322CC6BDD}" presName="sp" presStyleCnt="0"/>
      <dgm:spPr/>
    </dgm:pt>
    <dgm:pt modelId="{B15B5837-A0B2-4BF2-AD0D-AD402B24A8AF}" type="pres">
      <dgm:prSet presAssocID="{40B6EB76-1B3C-42D9-81D6-0B59681773CD}" presName="linNode" presStyleCnt="0"/>
      <dgm:spPr/>
    </dgm:pt>
    <dgm:pt modelId="{6216AF90-E7C9-43FF-9BC4-BEB9D7D453DA}" type="pres">
      <dgm:prSet presAssocID="{40B6EB76-1B3C-42D9-81D6-0B59681773CD}" presName="parentText" presStyleLbl="alignNode1" presStyleIdx="2" presStyleCnt="4">
        <dgm:presLayoutVars>
          <dgm:chMax val="1"/>
          <dgm:bulletEnabled/>
        </dgm:presLayoutVars>
      </dgm:prSet>
      <dgm:spPr/>
    </dgm:pt>
    <dgm:pt modelId="{E1D965C6-675E-4B8A-993A-D3D46ACBBBF4}" type="pres">
      <dgm:prSet presAssocID="{40B6EB76-1B3C-42D9-81D6-0B59681773CD}" presName="descendantText" presStyleLbl="alignAccFollowNode1" presStyleIdx="2" presStyleCnt="4">
        <dgm:presLayoutVars>
          <dgm:bulletEnabled/>
        </dgm:presLayoutVars>
      </dgm:prSet>
      <dgm:spPr/>
    </dgm:pt>
    <dgm:pt modelId="{EE40C1D9-05B9-4FD2-87FB-A3FF1D98BD6A}" type="pres">
      <dgm:prSet presAssocID="{0961F2A5-871E-4A3E-A4E1-0948054F9B66}" presName="sp" presStyleCnt="0"/>
      <dgm:spPr/>
    </dgm:pt>
    <dgm:pt modelId="{F8960581-C82E-45FE-9435-FAC0DF080D6D}" type="pres">
      <dgm:prSet presAssocID="{B6495613-1D48-4FC1-8022-ED5727FB19DD}" presName="linNode" presStyleCnt="0"/>
      <dgm:spPr/>
    </dgm:pt>
    <dgm:pt modelId="{4E84CB77-05F0-4F6E-909C-15070F477910}" type="pres">
      <dgm:prSet presAssocID="{B6495613-1D48-4FC1-8022-ED5727FB19DD}" presName="parentText" presStyleLbl="alignNode1" presStyleIdx="3" presStyleCnt="4">
        <dgm:presLayoutVars>
          <dgm:chMax val="1"/>
          <dgm:bulletEnabled/>
        </dgm:presLayoutVars>
      </dgm:prSet>
      <dgm:spPr/>
    </dgm:pt>
    <dgm:pt modelId="{088FB073-F91F-4706-98BF-4702876D347A}" type="pres">
      <dgm:prSet presAssocID="{B6495613-1D48-4FC1-8022-ED5727FB19DD}" presName="descendantText" presStyleLbl="alignAccFollowNode1" presStyleIdx="3" presStyleCnt="4">
        <dgm:presLayoutVars>
          <dgm:bulletEnabled/>
        </dgm:presLayoutVars>
      </dgm:prSet>
      <dgm:spPr/>
    </dgm:pt>
  </dgm:ptLst>
  <dgm:cxnLst>
    <dgm:cxn modelId="{A9BA8702-6290-47EC-9453-4BC6BB8CE52E}" type="presOf" srcId="{40B6EB76-1B3C-42D9-81D6-0B59681773CD}" destId="{6216AF90-E7C9-43FF-9BC4-BEB9D7D453DA}" srcOrd="0" destOrd="0" presId="urn:microsoft.com/office/officeart/2016/7/layout/VerticalSolidActionList"/>
    <dgm:cxn modelId="{2BAFBC0F-992E-44D3-99F1-FE430EA1EC5F}" type="presOf" srcId="{6078C603-4A71-41B0-B87E-571BB7C49970}" destId="{36165198-8CF2-4B0A-95A5-7DD117F17798}" srcOrd="0" destOrd="0" presId="urn:microsoft.com/office/officeart/2016/7/layout/VerticalSolidActionList"/>
    <dgm:cxn modelId="{A22C1722-CB48-4678-B0D5-39839BDCA9E8}" type="presOf" srcId="{C888D9AD-0260-477A-B8E4-65C4D5BA3BE9}" destId="{E63C0948-759C-4FB7-B5AD-E26E68E100DF}" srcOrd="0" destOrd="0" presId="urn:microsoft.com/office/officeart/2016/7/layout/VerticalSolidActionList"/>
    <dgm:cxn modelId="{0E0FD226-313E-44AE-A37F-729374C6F035}" srcId="{40B6EB76-1B3C-42D9-81D6-0B59681773CD}" destId="{B0FF29C8-9016-45F6-8F8E-9014DA5D3DF7}" srcOrd="0" destOrd="0" parTransId="{3FF349B6-84B1-4B5C-8073-0867A5513E50}" sibTransId="{31D8E7F2-9D2C-457E-846C-90379D245331}"/>
    <dgm:cxn modelId="{58B96D2B-A90A-416F-9E60-FC29C65473AE}" type="presOf" srcId="{B6495613-1D48-4FC1-8022-ED5727FB19DD}" destId="{4E84CB77-05F0-4F6E-909C-15070F477910}" srcOrd="0" destOrd="0" presId="urn:microsoft.com/office/officeart/2016/7/layout/VerticalSolidActionList"/>
    <dgm:cxn modelId="{DAF2972D-E7D3-4B63-8A39-95B1DE9E4536}" type="presOf" srcId="{DF5076C4-F4AF-4E9B-BEA4-7B6CBAA2D341}" destId="{290D12AF-1841-42EA-A393-BD1B455460C2}" srcOrd="0" destOrd="0" presId="urn:microsoft.com/office/officeart/2016/7/layout/VerticalSolidActionList"/>
    <dgm:cxn modelId="{56DE755E-D89D-4F54-80FB-D2F219C5A247}" srcId="{B6495613-1D48-4FC1-8022-ED5727FB19DD}" destId="{5BC6E3ED-35D7-42D6-A7F3-32AED1EEAF8A}" srcOrd="0" destOrd="0" parTransId="{C7B6C62E-E52D-47F1-A2EC-B08B819BE233}" sibTransId="{F664E1D4-7425-4176-B937-483E0F1BFE56}"/>
    <dgm:cxn modelId="{BF109480-AF7C-4960-9BFF-98E9883CE664}" srcId="{DF5076C4-F4AF-4E9B-BEA4-7B6CBAA2D341}" destId="{6B8A70EF-E39C-4084-903F-395FB9A97B48}" srcOrd="0" destOrd="0" parTransId="{9697F48B-8E15-4180-9ED3-E8C04352F7CF}" sibTransId="{0A6FD766-50F8-4974-B14F-18C1C309A565}"/>
    <dgm:cxn modelId="{0EC70588-AD8E-4630-928C-E77A9D7DEB3B}" srcId="{63BF17D8-2618-4FB1-925B-91C0CB143443}" destId="{C888D9AD-0260-477A-B8E4-65C4D5BA3BE9}" srcOrd="0" destOrd="0" parTransId="{71C62C15-B47D-47DC-845B-AF40F44B01D1}" sibTransId="{BE267966-A182-420B-A38C-72A6999D459C}"/>
    <dgm:cxn modelId="{E867A7A0-5EA4-4789-9D87-C4D635246DAF}" srcId="{63BF17D8-2618-4FB1-925B-91C0CB143443}" destId="{DF5076C4-F4AF-4E9B-BEA4-7B6CBAA2D341}" srcOrd="1" destOrd="0" parTransId="{A24DE5A4-07BB-4A81-ABCA-75D9DBA1E4A3}" sibTransId="{3B7F3ED4-5230-40E7-A99B-E9D322CC6BDD}"/>
    <dgm:cxn modelId="{B8D194AD-031F-4ED9-9C34-3E15FF817D96}" type="presOf" srcId="{63BF17D8-2618-4FB1-925B-91C0CB143443}" destId="{ECF43321-8010-4EF7-A281-D5322E03B55F}" srcOrd="0" destOrd="0" presId="urn:microsoft.com/office/officeart/2016/7/layout/VerticalSolidActionList"/>
    <dgm:cxn modelId="{81FC98AF-E41E-4BBC-BFB1-76B99BD89163}" srcId="{63BF17D8-2618-4FB1-925B-91C0CB143443}" destId="{B6495613-1D48-4FC1-8022-ED5727FB19DD}" srcOrd="3" destOrd="0" parTransId="{2D3B935D-0BDC-4A2C-A504-6FA3B3406213}" sibTransId="{B45C3A68-5CBD-4413-ABBB-AD1C2E2EF50C}"/>
    <dgm:cxn modelId="{706020B0-BDC3-4FAD-B9F5-5C2F726306C8}" type="presOf" srcId="{B0FF29C8-9016-45F6-8F8E-9014DA5D3DF7}" destId="{E1D965C6-675E-4B8A-993A-D3D46ACBBBF4}" srcOrd="0" destOrd="0" presId="urn:microsoft.com/office/officeart/2016/7/layout/VerticalSolidActionList"/>
    <dgm:cxn modelId="{35675BBB-BFFC-4B7E-8923-FB59E12DDD6F}" srcId="{63BF17D8-2618-4FB1-925B-91C0CB143443}" destId="{40B6EB76-1B3C-42D9-81D6-0B59681773CD}" srcOrd="2" destOrd="0" parTransId="{1A5F7692-F6A9-4BC2-A12D-5F895C44D847}" sibTransId="{0961F2A5-871E-4A3E-A4E1-0948054F9B66}"/>
    <dgm:cxn modelId="{DC2345DA-E639-4F2C-A49D-60F11E841887}" type="presOf" srcId="{6B8A70EF-E39C-4084-903F-395FB9A97B48}" destId="{E17A50B9-C714-44C4-9228-7ADD090F4022}" srcOrd="0" destOrd="0" presId="urn:microsoft.com/office/officeart/2016/7/layout/VerticalSolidActionList"/>
    <dgm:cxn modelId="{FA8599F4-C9BD-40E0-AF5D-DCBF615344AE}" srcId="{C888D9AD-0260-477A-B8E4-65C4D5BA3BE9}" destId="{6078C603-4A71-41B0-B87E-571BB7C49970}" srcOrd="0" destOrd="0" parTransId="{C9777EE9-A930-4584-9567-F9F01763E6B1}" sibTransId="{9692FB55-00DF-4E55-8A3F-21D8E45B055D}"/>
    <dgm:cxn modelId="{84046CFC-8988-4D5B-A238-D3A56B920499}" type="presOf" srcId="{5BC6E3ED-35D7-42D6-A7F3-32AED1EEAF8A}" destId="{088FB073-F91F-4706-98BF-4702876D347A}" srcOrd="0" destOrd="0" presId="urn:microsoft.com/office/officeart/2016/7/layout/VerticalSolidActionList"/>
    <dgm:cxn modelId="{143ACD4C-0027-4B1A-B9FF-4BF85FB7BD84}" type="presParOf" srcId="{ECF43321-8010-4EF7-A281-D5322E03B55F}" destId="{2C914BD7-7EFA-4AD3-BC1F-3BFE8808FE23}" srcOrd="0" destOrd="0" presId="urn:microsoft.com/office/officeart/2016/7/layout/VerticalSolidActionList"/>
    <dgm:cxn modelId="{205B3575-38E8-42F9-955C-0A841CF9CBF7}" type="presParOf" srcId="{2C914BD7-7EFA-4AD3-BC1F-3BFE8808FE23}" destId="{E63C0948-759C-4FB7-B5AD-E26E68E100DF}" srcOrd="0" destOrd="0" presId="urn:microsoft.com/office/officeart/2016/7/layout/VerticalSolidActionList"/>
    <dgm:cxn modelId="{C26D0A51-4C24-4709-ADEF-385F1E55CAFB}" type="presParOf" srcId="{2C914BD7-7EFA-4AD3-BC1F-3BFE8808FE23}" destId="{36165198-8CF2-4B0A-95A5-7DD117F17798}" srcOrd="1" destOrd="0" presId="urn:microsoft.com/office/officeart/2016/7/layout/VerticalSolidActionList"/>
    <dgm:cxn modelId="{A8260C7C-3271-4820-BAFA-0BC9666B6520}" type="presParOf" srcId="{ECF43321-8010-4EF7-A281-D5322E03B55F}" destId="{11A1B460-DF9D-44F3-AAED-C3D8A7E95F8E}" srcOrd="1" destOrd="0" presId="urn:microsoft.com/office/officeart/2016/7/layout/VerticalSolidActionList"/>
    <dgm:cxn modelId="{74873516-23A3-4314-910D-8A257EE014CE}" type="presParOf" srcId="{ECF43321-8010-4EF7-A281-D5322E03B55F}" destId="{F0965E1D-45FF-4BC0-BB3A-B62AF59B4B39}" srcOrd="2" destOrd="0" presId="urn:microsoft.com/office/officeart/2016/7/layout/VerticalSolidActionList"/>
    <dgm:cxn modelId="{A7323E5A-B39A-4D3C-98FA-F7CD06823B9A}" type="presParOf" srcId="{F0965E1D-45FF-4BC0-BB3A-B62AF59B4B39}" destId="{290D12AF-1841-42EA-A393-BD1B455460C2}" srcOrd="0" destOrd="0" presId="urn:microsoft.com/office/officeart/2016/7/layout/VerticalSolidActionList"/>
    <dgm:cxn modelId="{C0A515A1-3303-4A51-A482-74FF25BD457B}" type="presParOf" srcId="{F0965E1D-45FF-4BC0-BB3A-B62AF59B4B39}" destId="{E17A50B9-C714-44C4-9228-7ADD090F4022}" srcOrd="1" destOrd="0" presId="urn:microsoft.com/office/officeart/2016/7/layout/VerticalSolidActionList"/>
    <dgm:cxn modelId="{ECE75F47-2488-4B33-8CFC-D6D47A1F5EB4}" type="presParOf" srcId="{ECF43321-8010-4EF7-A281-D5322E03B55F}" destId="{427A4D8C-4870-4B63-BDD3-536790E862E2}" srcOrd="3" destOrd="0" presId="urn:microsoft.com/office/officeart/2016/7/layout/VerticalSolidActionList"/>
    <dgm:cxn modelId="{B851B241-BC13-4FA5-87DA-4A9962350739}" type="presParOf" srcId="{ECF43321-8010-4EF7-A281-D5322E03B55F}" destId="{B15B5837-A0B2-4BF2-AD0D-AD402B24A8AF}" srcOrd="4" destOrd="0" presId="urn:microsoft.com/office/officeart/2016/7/layout/VerticalSolidActionList"/>
    <dgm:cxn modelId="{10C2931F-E757-467F-A88F-1ACE3E205497}" type="presParOf" srcId="{B15B5837-A0B2-4BF2-AD0D-AD402B24A8AF}" destId="{6216AF90-E7C9-43FF-9BC4-BEB9D7D453DA}" srcOrd="0" destOrd="0" presId="urn:microsoft.com/office/officeart/2016/7/layout/VerticalSolidActionList"/>
    <dgm:cxn modelId="{C2270777-2F94-4877-B61A-352A24CA5032}" type="presParOf" srcId="{B15B5837-A0B2-4BF2-AD0D-AD402B24A8AF}" destId="{E1D965C6-675E-4B8A-993A-D3D46ACBBBF4}" srcOrd="1" destOrd="0" presId="urn:microsoft.com/office/officeart/2016/7/layout/VerticalSolidActionList"/>
    <dgm:cxn modelId="{BF01EE8B-18A1-49DE-B748-2296783C61F8}" type="presParOf" srcId="{ECF43321-8010-4EF7-A281-D5322E03B55F}" destId="{EE40C1D9-05B9-4FD2-87FB-A3FF1D98BD6A}" srcOrd="5" destOrd="0" presId="urn:microsoft.com/office/officeart/2016/7/layout/VerticalSolidActionList"/>
    <dgm:cxn modelId="{7306AE37-AB62-486F-ACFD-CE2DD252401D}" type="presParOf" srcId="{ECF43321-8010-4EF7-A281-D5322E03B55F}" destId="{F8960581-C82E-45FE-9435-FAC0DF080D6D}" srcOrd="6" destOrd="0" presId="urn:microsoft.com/office/officeart/2016/7/layout/VerticalSolidActionList"/>
    <dgm:cxn modelId="{385E2FEA-961E-46A3-ACC9-377A6AE4C9E9}" type="presParOf" srcId="{F8960581-C82E-45FE-9435-FAC0DF080D6D}" destId="{4E84CB77-05F0-4F6E-909C-15070F477910}" srcOrd="0" destOrd="0" presId="urn:microsoft.com/office/officeart/2016/7/layout/VerticalSolidActionList"/>
    <dgm:cxn modelId="{7DFB4CDA-257C-43CB-9A99-3B6D08C4A74F}" type="presParOf" srcId="{F8960581-C82E-45FE-9435-FAC0DF080D6D}" destId="{088FB073-F91F-4706-98BF-4702876D347A}"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E1291-08EE-4CED-9AE9-CA25C8992304}">
      <dsp:nvSpPr>
        <dsp:cNvPr id="0" name=""/>
        <dsp:cNvSpPr/>
      </dsp:nvSpPr>
      <dsp:spPr>
        <a:xfrm rot="16200000">
          <a:off x="-1549760" y="2700647"/>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Choice</a:t>
          </a:r>
          <a:r>
            <a:rPr lang="en-US" sz="3700" kern="1200" dirty="0"/>
            <a:t> </a:t>
          </a:r>
        </a:p>
      </dsp:txBody>
      <dsp:txXfrm>
        <a:off x="-1549760" y="2700647"/>
        <a:ext cx="3789045" cy="525160"/>
      </dsp:txXfrm>
    </dsp:sp>
    <dsp:sp modelId="{C59EC2C1-12A5-4399-AF39-A635BEC23007}">
      <dsp:nvSpPr>
        <dsp:cNvPr id="0" name=""/>
        <dsp:cNvSpPr/>
      </dsp:nvSpPr>
      <dsp:spPr>
        <a:xfrm>
          <a:off x="641291" y="864134"/>
          <a:ext cx="2615854" cy="37890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63162" rIns="22758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Windows</a:t>
          </a:r>
        </a:p>
        <a:p>
          <a:pPr marL="285750" lvl="1" indent="-285750" algn="l" defTabSz="1422400">
            <a:lnSpc>
              <a:spcPct val="90000"/>
            </a:lnSpc>
            <a:spcBef>
              <a:spcPct val="0"/>
            </a:spcBef>
            <a:spcAft>
              <a:spcPct val="15000"/>
            </a:spcAft>
            <a:buChar char="•"/>
          </a:pPr>
          <a:r>
            <a:rPr lang="en-US" sz="3200" kern="1200" dirty="0"/>
            <a:t>Linux</a:t>
          </a:r>
        </a:p>
        <a:p>
          <a:pPr marL="285750" lvl="1" indent="-285750" algn="l" defTabSz="1422400">
            <a:lnSpc>
              <a:spcPct val="90000"/>
            </a:lnSpc>
            <a:spcBef>
              <a:spcPct val="0"/>
            </a:spcBef>
            <a:spcAft>
              <a:spcPct val="15000"/>
            </a:spcAft>
            <a:buChar char="•"/>
          </a:pPr>
          <a:r>
            <a:rPr lang="en-US" sz="3200" kern="1200" dirty="0"/>
            <a:t>Docker (</a:t>
          </a:r>
          <a:r>
            <a:rPr lang="en-US" sz="3200" kern="1200" dirty="0" err="1"/>
            <a:t>MacOS</a:t>
          </a:r>
          <a:r>
            <a:rPr lang="en-US" sz="3200" kern="1200" dirty="0"/>
            <a:t>)</a:t>
          </a:r>
        </a:p>
        <a:p>
          <a:pPr marL="285750" lvl="1" indent="-285750" algn="l" defTabSz="1422400">
            <a:lnSpc>
              <a:spcPct val="90000"/>
            </a:lnSpc>
            <a:spcBef>
              <a:spcPct val="0"/>
            </a:spcBef>
            <a:spcAft>
              <a:spcPct val="15000"/>
            </a:spcAft>
            <a:buChar char="•"/>
          </a:pPr>
          <a:r>
            <a:rPr lang="en-US" sz="3200" kern="1200" dirty="0"/>
            <a:t>Azure</a:t>
          </a:r>
        </a:p>
      </dsp:txBody>
      <dsp:txXfrm>
        <a:off x="641291" y="864134"/>
        <a:ext cx="2615854" cy="3789045"/>
      </dsp:txXfrm>
    </dsp:sp>
    <dsp:sp modelId="{3FF168EE-FBBA-428A-BDC7-889975E5975B}">
      <dsp:nvSpPr>
        <dsp:cNvPr id="0" name=""/>
        <dsp:cNvSpPr/>
      </dsp:nvSpPr>
      <dsp:spPr>
        <a:xfrm>
          <a:off x="147338" y="151390"/>
          <a:ext cx="1165802" cy="1239314"/>
        </a:xfrm>
        <a:prstGeom prst="rect">
          <a:avLst/>
        </a:prstGeom>
        <a:blipFill rotWithShape="1">
          <a:blip xmlns:r="http://schemas.openxmlformats.org/officeDocument/2006/relationships" r:embed="rId1"/>
          <a:stretch>
            <a:fillRect/>
          </a:stretch>
        </a:blipFill>
        <a:ln w="9525"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92C24060-D652-47D8-AFB4-4212DD5815B1}">
      <dsp:nvSpPr>
        <dsp:cNvPr id="0" name=""/>
        <dsp:cNvSpPr/>
      </dsp:nvSpPr>
      <dsp:spPr>
        <a:xfrm rot="16200000">
          <a:off x="2308852" y="2465651"/>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Intelligent</a:t>
          </a:r>
        </a:p>
      </dsp:txBody>
      <dsp:txXfrm>
        <a:off x="2308852" y="2465651"/>
        <a:ext cx="3789045" cy="525160"/>
      </dsp:txXfrm>
    </dsp:sp>
    <dsp:sp modelId="{F674B45F-3477-4071-B2B4-05C87A0FB4B5}">
      <dsp:nvSpPr>
        <dsp:cNvPr id="0" name=""/>
        <dsp:cNvSpPr/>
      </dsp:nvSpPr>
      <dsp:spPr>
        <a:xfrm>
          <a:off x="4465955" y="833709"/>
          <a:ext cx="2615854" cy="37890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63162"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Adaptive QP</a:t>
          </a:r>
        </a:p>
        <a:p>
          <a:pPr marL="228600" lvl="1" indent="-228600" algn="l" defTabSz="1066800">
            <a:lnSpc>
              <a:spcPct val="90000"/>
            </a:lnSpc>
            <a:spcBef>
              <a:spcPct val="0"/>
            </a:spcBef>
            <a:spcAft>
              <a:spcPct val="15000"/>
            </a:spcAft>
            <a:buChar char="•"/>
          </a:pPr>
          <a:r>
            <a:rPr lang="en-US" sz="2400" kern="1200" dirty="0"/>
            <a:t>Automatic Tuning</a:t>
          </a:r>
        </a:p>
        <a:p>
          <a:pPr marL="228600" lvl="1" indent="-228600" algn="l" defTabSz="1066800">
            <a:lnSpc>
              <a:spcPct val="90000"/>
            </a:lnSpc>
            <a:spcBef>
              <a:spcPct val="0"/>
            </a:spcBef>
            <a:spcAft>
              <a:spcPct val="15000"/>
            </a:spcAft>
            <a:buChar char="•"/>
          </a:pPr>
          <a:r>
            <a:rPr lang="en-US" sz="2400" kern="1200" dirty="0"/>
            <a:t>Intelligent Diagnostics</a:t>
          </a:r>
        </a:p>
        <a:p>
          <a:pPr marL="228600" lvl="1" indent="-228600" algn="l" defTabSz="1066800">
            <a:lnSpc>
              <a:spcPct val="90000"/>
            </a:lnSpc>
            <a:spcBef>
              <a:spcPct val="0"/>
            </a:spcBef>
            <a:spcAft>
              <a:spcPct val="15000"/>
            </a:spcAft>
            <a:buChar char="•"/>
          </a:pPr>
          <a:r>
            <a:rPr lang="en-US" sz="2400" kern="1200" dirty="0"/>
            <a:t>R</a:t>
          </a:r>
        </a:p>
        <a:p>
          <a:pPr marL="228600" lvl="1" indent="-228600" algn="l" defTabSz="1066800">
            <a:lnSpc>
              <a:spcPct val="90000"/>
            </a:lnSpc>
            <a:spcBef>
              <a:spcPct val="0"/>
            </a:spcBef>
            <a:spcAft>
              <a:spcPct val="15000"/>
            </a:spcAft>
            <a:buChar char="•"/>
          </a:pPr>
          <a:r>
            <a:rPr lang="en-US" sz="2400" kern="1200" dirty="0"/>
            <a:t>Python </a:t>
          </a:r>
        </a:p>
        <a:p>
          <a:pPr marL="228600" lvl="1" indent="-228600" algn="l" defTabSz="1066800">
            <a:lnSpc>
              <a:spcPct val="90000"/>
            </a:lnSpc>
            <a:spcBef>
              <a:spcPct val="0"/>
            </a:spcBef>
            <a:spcAft>
              <a:spcPct val="15000"/>
            </a:spcAft>
            <a:buChar char="•"/>
          </a:pPr>
          <a:r>
            <a:rPr lang="en-US" sz="2400" kern="1200" dirty="0"/>
            <a:t>Graph</a:t>
          </a:r>
        </a:p>
      </dsp:txBody>
      <dsp:txXfrm>
        <a:off x="4465955" y="833709"/>
        <a:ext cx="2615854" cy="3789045"/>
      </dsp:txXfrm>
    </dsp:sp>
    <dsp:sp modelId="{EC3E3040-B08E-401F-B738-D1E63AFAEAF7}">
      <dsp:nvSpPr>
        <dsp:cNvPr id="0" name=""/>
        <dsp:cNvSpPr/>
      </dsp:nvSpPr>
      <dsp:spPr>
        <a:xfrm>
          <a:off x="3940795" y="140498"/>
          <a:ext cx="1050320" cy="1050320"/>
        </a:xfrm>
        <a:prstGeom prst="rect">
          <a:avLst/>
        </a:prstGeom>
        <a:blipFill rotWithShape="1">
          <a:blip xmlns:r="http://schemas.openxmlformats.org/officeDocument/2006/relationships" r:embed="rId2"/>
          <a:stretch>
            <a:fillRect/>
          </a:stretch>
        </a:blipFill>
        <a:ln w="9525"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5A1D2941-D076-48F7-9770-EE92D923E367}">
      <dsp:nvSpPr>
        <dsp:cNvPr id="0" name=""/>
        <dsp:cNvSpPr/>
      </dsp:nvSpPr>
      <dsp:spPr>
        <a:xfrm rot="16200000">
          <a:off x="6139453" y="2465651"/>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Migration</a:t>
          </a:r>
        </a:p>
      </dsp:txBody>
      <dsp:txXfrm>
        <a:off x="6139453" y="2465651"/>
        <a:ext cx="3789045" cy="525160"/>
      </dsp:txXfrm>
    </dsp:sp>
    <dsp:sp modelId="{344DF537-65EB-4D54-942A-5896232047F5}">
      <dsp:nvSpPr>
        <dsp:cNvPr id="0" name=""/>
        <dsp:cNvSpPr/>
      </dsp:nvSpPr>
      <dsp:spPr>
        <a:xfrm>
          <a:off x="8296556" y="833709"/>
          <a:ext cx="2615854" cy="37890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63162" rIns="22758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DMA</a:t>
          </a:r>
        </a:p>
        <a:p>
          <a:pPr marL="285750" lvl="1" indent="-285750" algn="l" defTabSz="1422400">
            <a:lnSpc>
              <a:spcPct val="90000"/>
            </a:lnSpc>
            <a:spcBef>
              <a:spcPct val="0"/>
            </a:spcBef>
            <a:spcAft>
              <a:spcPct val="15000"/>
            </a:spcAft>
            <a:buChar char="•"/>
          </a:pPr>
          <a:r>
            <a:rPr lang="en-US" sz="3200" kern="1200" dirty="0"/>
            <a:t>DMS</a:t>
          </a:r>
        </a:p>
        <a:p>
          <a:pPr marL="285750" lvl="1" indent="-285750" algn="l" defTabSz="1422400">
            <a:lnSpc>
              <a:spcPct val="90000"/>
            </a:lnSpc>
            <a:spcBef>
              <a:spcPct val="0"/>
            </a:spcBef>
            <a:spcAft>
              <a:spcPct val="15000"/>
            </a:spcAft>
            <a:buChar char="•"/>
          </a:pPr>
          <a:r>
            <a:rPr lang="en-US" sz="3200" kern="1200" dirty="0"/>
            <a:t>SSMA</a:t>
          </a:r>
        </a:p>
        <a:p>
          <a:pPr marL="285750" lvl="1" indent="-285750" algn="l" defTabSz="1422400">
            <a:lnSpc>
              <a:spcPct val="90000"/>
            </a:lnSpc>
            <a:spcBef>
              <a:spcPct val="0"/>
            </a:spcBef>
            <a:spcAft>
              <a:spcPct val="15000"/>
            </a:spcAft>
            <a:buChar char="•"/>
          </a:pPr>
          <a:r>
            <a:rPr lang="en-US" sz="3200" kern="1200" dirty="0"/>
            <a:t>DEA</a:t>
          </a:r>
        </a:p>
      </dsp:txBody>
      <dsp:txXfrm>
        <a:off x="8296556" y="833709"/>
        <a:ext cx="2615854" cy="3789045"/>
      </dsp:txXfrm>
    </dsp:sp>
    <dsp:sp modelId="{2927C376-176C-441C-B70E-A5A022704359}">
      <dsp:nvSpPr>
        <dsp:cNvPr id="0" name=""/>
        <dsp:cNvSpPr/>
      </dsp:nvSpPr>
      <dsp:spPr>
        <a:xfrm>
          <a:off x="7771396" y="140498"/>
          <a:ext cx="1050320" cy="1050320"/>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AE1291-08EE-4CED-9AE9-CA25C8992304}">
      <dsp:nvSpPr>
        <dsp:cNvPr id="0" name=""/>
        <dsp:cNvSpPr/>
      </dsp:nvSpPr>
      <dsp:spPr>
        <a:xfrm rot="16200000">
          <a:off x="-1549760" y="2700647"/>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Choice</a:t>
          </a:r>
          <a:r>
            <a:rPr lang="en-US" sz="3700" kern="1200" dirty="0"/>
            <a:t> </a:t>
          </a:r>
        </a:p>
      </dsp:txBody>
      <dsp:txXfrm>
        <a:off x="-1549760" y="2700647"/>
        <a:ext cx="3789045" cy="525160"/>
      </dsp:txXfrm>
    </dsp:sp>
    <dsp:sp modelId="{C59EC2C1-12A5-4399-AF39-A635BEC23007}">
      <dsp:nvSpPr>
        <dsp:cNvPr id="0" name=""/>
        <dsp:cNvSpPr/>
      </dsp:nvSpPr>
      <dsp:spPr>
        <a:xfrm>
          <a:off x="641291" y="864134"/>
          <a:ext cx="2615854" cy="378904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63162" rIns="22758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Windows</a:t>
          </a:r>
        </a:p>
        <a:p>
          <a:pPr marL="285750" lvl="1" indent="-285750" algn="l" defTabSz="1422400">
            <a:lnSpc>
              <a:spcPct val="90000"/>
            </a:lnSpc>
            <a:spcBef>
              <a:spcPct val="0"/>
            </a:spcBef>
            <a:spcAft>
              <a:spcPct val="15000"/>
            </a:spcAft>
            <a:buChar char="•"/>
          </a:pPr>
          <a:r>
            <a:rPr lang="en-US" sz="3200" kern="1200" dirty="0"/>
            <a:t>Linux</a:t>
          </a:r>
        </a:p>
        <a:p>
          <a:pPr marL="285750" lvl="1" indent="-285750" algn="l" defTabSz="1422400">
            <a:lnSpc>
              <a:spcPct val="90000"/>
            </a:lnSpc>
            <a:spcBef>
              <a:spcPct val="0"/>
            </a:spcBef>
            <a:spcAft>
              <a:spcPct val="15000"/>
            </a:spcAft>
            <a:buChar char="•"/>
          </a:pPr>
          <a:r>
            <a:rPr lang="en-US" sz="3200" kern="1200" dirty="0"/>
            <a:t>Docker (</a:t>
          </a:r>
          <a:r>
            <a:rPr lang="en-US" sz="3200" kern="1200" dirty="0" err="1"/>
            <a:t>MacOS</a:t>
          </a:r>
          <a:r>
            <a:rPr lang="en-US" sz="3200" kern="1200" dirty="0"/>
            <a:t>)</a:t>
          </a:r>
        </a:p>
        <a:p>
          <a:pPr marL="285750" lvl="1" indent="-285750" algn="l" defTabSz="1422400">
            <a:lnSpc>
              <a:spcPct val="90000"/>
            </a:lnSpc>
            <a:spcBef>
              <a:spcPct val="0"/>
            </a:spcBef>
            <a:spcAft>
              <a:spcPct val="15000"/>
            </a:spcAft>
            <a:buChar char="•"/>
          </a:pPr>
          <a:r>
            <a:rPr lang="en-US" sz="3200" kern="1200" dirty="0"/>
            <a:t>Azure</a:t>
          </a:r>
        </a:p>
      </dsp:txBody>
      <dsp:txXfrm>
        <a:off x="641291" y="864134"/>
        <a:ext cx="2615854" cy="3789045"/>
      </dsp:txXfrm>
    </dsp:sp>
    <dsp:sp modelId="{3FF168EE-FBBA-428A-BDC7-889975E5975B}">
      <dsp:nvSpPr>
        <dsp:cNvPr id="0" name=""/>
        <dsp:cNvSpPr/>
      </dsp:nvSpPr>
      <dsp:spPr>
        <a:xfrm>
          <a:off x="147338" y="151390"/>
          <a:ext cx="1165802" cy="1239314"/>
        </a:xfrm>
        <a:prstGeom prst="rect">
          <a:avLst/>
        </a:prstGeom>
        <a:blipFill rotWithShape="1">
          <a:blip xmlns:r="http://schemas.openxmlformats.org/officeDocument/2006/relationships" r:embed="rId1"/>
          <a:stretch>
            <a:fillRect/>
          </a:stretch>
        </a:blipFill>
        <a:ln w="9525"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92C24060-D652-47D8-AFB4-4212DD5815B1}">
      <dsp:nvSpPr>
        <dsp:cNvPr id="0" name=""/>
        <dsp:cNvSpPr/>
      </dsp:nvSpPr>
      <dsp:spPr>
        <a:xfrm rot="16200000">
          <a:off x="2308852" y="2465651"/>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Intelligent</a:t>
          </a:r>
        </a:p>
      </dsp:txBody>
      <dsp:txXfrm>
        <a:off x="2308852" y="2465651"/>
        <a:ext cx="3789045" cy="525160"/>
      </dsp:txXfrm>
    </dsp:sp>
    <dsp:sp modelId="{F674B45F-3477-4071-B2B4-05C87A0FB4B5}">
      <dsp:nvSpPr>
        <dsp:cNvPr id="0" name=""/>
        <dsp:cNvSpPr/>
      </dsp:nvSpPr>
      <dsp:spPr>
        <a:xfrm>
          <a:off x="4465955" y="833709"/>
          <a:ext cx="2615854" cy="3789045"/>
        </a:xfrm>
        <a:prstGeom prst="rect">
          <a:avLst/>
        </a:prstGeom>
        <a:solidFill>
          <a:schemeClr val="accent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463162"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Adaptive QP</a:t>
          </a:r>
        </a:p>
        <a:p>
          <a:pPr marL="228600" lvl="1" indent="-228600" algn="l" defTabSz="1066800">
            <a:lnSpc>
              <a:spcPct val="90000"/>
            </a:lnSpc>
            <a:spcBef>
              <a:spcPct val="0"/>
            </a:spcBef>
            <a:spcAft>
              <a:spcPct val="15000"/>
            </a:spcAft>
            <a:buChar char="•"/>
          </a:pPr>
          <a:r>
            <a:rPr lang="en-US" sz="2400" kern="1200" dirty="0"/>
            <a:t>Automatic Tuning</a:t>
          </a:r>
        </a:p>
        <a:p>
          <a:pPr marL="228600" lvl="1" indent="-228600" algn="l" defTabSz="1066800">
            <a:lnSpc>
              <a:spcPct val="90000"/>
            </a:lnSpc>
            <a:spcBef>
              <a:spcPct val="0"/>
            </a:spcBef>
            <a:spcAft>
              <a:spcPct val="15000"/>
            </a:spcAft>
            <a:buChar char="•"/>
          </a:pPr>
          <a:r>
            <a:rPr lang="en-US" sz="2400" kern="1200" dirty="0"/>
            <a:t>Intelligent Diagnostics</a:t>
          </a:r>
        </a:p>
        <a:p>
          <a:pPr marL="228600" lvl="1" indent="-228600" algn="l" defTabSz="1066800">
            <a:lnSpc>
              <a:spcPct val="90000"/>
            </a:lnSpc>
            <a:spcBef>
              <a:spcPct val="0"/>
            </a:spcBef>
            <a:spcAft>
              <a:spcPct val="15000"/>
            </a:spcAft>
            <a:buChar char="•"/>
          </a:pPr>
          <a:r>
            <a:rPr lang="en-US" sz="2400" kern="1200" dirty="0"/>
            <a:t>R</a:t>
          </a:r>
        </a:p>
        <a:p>
          <a:pPr marL="228600" lvl="1" indent="-228600" algn="l" defTabSz="1066800">
            <a:lnSpc>
              <a:spcPct val="90000"/>
            </a:lnSpc>
            <a:spcBef>
              <a:spcPct val="0"/>
            </a:spcBef>
            <a:spcAft>
              <a:spcPct val="15000"/>
            </a:spcAft>
            <a:buChar char="•"/>
          </a:pPr>
          <a:r>
            <a:rPr lang="en-US" sz="2400" kern="1200" dirty="0"/>
            <a:t>Python </a:t>
          </a:r>
        </a:p>
        <a:p>
          <a:pPr marL="228600" lvl="1" indent="-228600" algn="l" defTabSz="1066800">
            <a:lnSpc>
              <a:spcPct val="90000"/>
            </a:lnSpc>
            <a:spcBef>
              <a:spcPct val="0"/>
            </a:spcBef>
            <a:spcAft>
              <a:spcPct val="15000"/>
            </a:spcAft>
            <a:buChar char="•"/>
          </a:pPr>
          <a:r>
            <a:rPr lang="en-US" sz="2400" kern="1200" dirty="0"/>
            <a:t>Graph</a:t>
          </a:r>
        </a:p>
      </dsp:txBody>
      <dsp:txXfrm>
        <a:off x="4465955" y="833709"/>
        <a:ext cx="2615854" cy="3789045"/>
      </dsp:txXfrm>
    </dsp:sp>
    <dsp:sp modelId="{EC3E3040-B08E-401F-B738-D1E63AFAEAF7}">
      <dsp:nvSpPr>
        <dsp:cNvPr id="0" name=""/>
        <dsp:cNvSpPr/>
      </dsp:nvSpPr>
      <dsp:spPr>
        <a:xfrm>
          <a:off x="3940795" y="140498"/>
          <a:ext cx="1050320" cy="1050320"/>
        </a:xfrm>
        <a:prstGeom prst="rect">
          <a:avLst/>
        </a:prstGeom>
        <a:blipFill rotWithShape="1">
          <a:blip xmlns:r="http://schemas.openxmlformats.org/officeDocument/2006/relationships" r:embed="rId2"/>
          <a:stretch>
            <a:fillRect/>
          </a:stretch>
        </a:blipFill>
        <a:ln w="9525" cap="flat" cmpd="sng" algn="ctr">
          <a:solidFill>
            <a:scrgbClr r="0" g="0" b="0"/>
          </a:solidFill>
          <a:prstDash val="solid"/>
        </a:ln>
        <a:effectLst/>
      </dsp:spPr>
      <dsp:style>
        <a:lnRef idx="2">
          <a:scrgbClr r="0" g="0" b="0"/>
        </a:lnRef>
        <a:fillRef idx="1">
          <a:scrgbClr r="0" g="0" b="0"/>
        </a:fillRef>
        <a:effectRef idx="0">
          <a:scrgbClr r="0" g="0" b="0"/>
        </a:effectRef>
        <a:fontRef idx="minor"/>
      </dsp:style>
    </dsp:sp>
    <dsp:sp modelId="{5A1D2941-D076-48F7-9770-EE92D923E367}">
      <dsp:nvSpPr>
        <dsp:cNvPr id="0" name=""/>
        <dsp:cNvSpPr/>
      </dsp:nvSpPr>
      <dsp:spPr>
        <a:xfrm rot="16200000">
          <a:off x="6139453" y="2465651"/>
          <a:ext cx="3789045" cy="525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63162" bIns="0" numCol="1" spcCol="1270" anchor="t" anchorCtr="0">
          <a:noAutofit/>
        </a:bodyPr>
        <a:lstStyle/>
        <a:p>
          <a:pPr marL="0" lvl="0" indent="0" algn="r" defTabSz="1600200">
            <a:lnSpc>
              <a:spcPct val="90000"/>
            </a:lnSpc>
            <a:spcBef>
              <a:spcPct val="0"/>
            </a:spcBef>
            <a:spcAft>
              <a:spcPct val="35000"/>
            </a:spcAft>
            <a:buNone/>
          </a:pPr>
          <a:r>
            <a:rPr lang="en-US" sz="3600" kern="1200" dirty="0"/>
            <a:t>Migration</a:t>
          </a:r>
        </a:p>
      </dsp:txBody>
      <dsp:txXfrm>
        <a:off x="6139453" y="2465651"/>
        <a:ext cx="3789045" cy="525160"/>
      </dsp:txXfrm>
    </dsp:sp>
    <dsp:sp modelId="{344DF537-65EB-4D54-942A-5896232047F5}">
      <dsp:nvSpPr>
        <dsp:cNvPr id="0" name=""/>
        <dsp:cNvSpPr/>
      </dsp:nvSpPr>
      <dsp:spPr>
        <a:xfrm>
          <a:off x="8296556" y="833709"/>
          <a:ext cx="2615854" cy="378904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7584" tIns="463162" rIns="227584" bIns="227584" numCol="1" spcCol="1270" anchor="t" anchorCtr="0">
          <a:noAutofit/>
        </a:bodyPr>
        <a:lstStyle/>
        <a:p>
          <a:pPr marL="285750" lvl="1" indent="-285750" algn="l" defTabSz="1422400">
            <a:lnSpc>
              <a:spcPct val="90000"/>
            </a:lnSpc>
            <a:spcBef>
              <a:spcPct val="0"/>
            </a:spcBef>
            <a:spcAft>
              <a:spcPct val="15000"/>
            </a:spcAft>
            <a:buChar char="•"/>
          </a:pPr>
          <a:r>
            <a:rPr lang="en-US" sz="3200" kern="1200" dirty="0"/>
            <a:t>DMA</a:t>
          </a:r>
        </a:p>
        <a:p>
          <a:pPr marL="285750" lvl="1" indent="-285750" algn="l" defTabSz="1422400">
            <a:lnSpc>
              <a:spcPct val="90000"/>
            </a:lnSpc>
            <a:spcBef>
              <a:spcPct val="0"/>
            </a:spcBef>
            <a:spcAft>
              <a:spcPct val="15000"/>
            </a:spcAft>
            <a:buChar char="•"/>
          </a:pPr>
          <a:r>
            <a:rPr lang="en-US" sz="3200" kern="1200" dirty="0"/>
            <a:t>DMS</a:t>
          </a:r>
        </a:p>
        <a:p>
          <a:pPr marL="285750" lvl="1" indent="-285750" algn="l" defTabSz="1422400">
            <a:lnSpc>
              <a:spcPct val="90000"/>
            </a:lnSpc>
            <a:spcBef>
              <a:spcPct val="0"/>
            </a:spcBef>
            <a:spcAft>
              <a:spcPct val="15000"/>
            </a:spcAft>
            <a:buChar char="•"/>
          </a:pPr>
          <a:r>
            <a:rPr lang="en-US" sz="3200" kern="1200" dirty="0"/>
            <a:t>SSMA</a:t>
          </a:r>
        </a:p>
        <a:p>
          <a:pPr marL="285750" lvl="1" indent="-285750" algn="l" defTabSz="1422400">
            <a:lnSpc>
              <a:spcPct val="90000"/>
            </a:lnSpc>
            <a:spcBef>
              <a:spcPct val="0"/>
            </a:spcBef>
            <a:spcAft>
              <a:spcPct val="15000"/>
            </a:spcAft>
            <a:buChar char="•"/>
          </a:pPr>
          <a:r>
            <a:rPr lang="en-US" sz="3200" kern="1200" dirty="0"/>
            <a:t>DEA</a:t>
          </a:r>
        </a:p>
      </dsp:txBody>
      <dsp:txXfrm>
        <a:off x="8296556" y="833709"/>
        <a:ext cx="2615854" cy="3789045"/>
      </dsp:txXfrm>
    </dsp:sp>
    <dsp:sp modelId="{2927C376-176C-441C-B70E-A5A022704359}">
      <dsp:nvSpPr>
        <dsp:cNvPr id="0" name=""/>
        <dsp:cNvSpPr/>
      </dsp:nvSpPr>
      <dsp:spPr>
        <a:xfrm>
          <a:off x="7771396" y="140498"/>
          <a:ext cx="1050320" cy="1050320"/>
        </a:xfrm>
        <a:prstGeom prst="rect">
          <a:avLst/>
        </a:prstGeom>
        <a:blipFill rotWithShape="1">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796F7C-8362-4C10-87DE-162BB0C62E16}">
      <dsp:nvSpPr>
        <dsp:cNvPr id="0" name=""/>
        <dsp:cNvSpPr/>
      </dsp:nvSpPr>
      <dsp:spPr>
        <a:xfrm>
          <a:off x="856654" y="0"/>
          <a:ext cx="9708753" cy="4953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372B3C-7C1B-4B3E-B35D-F638FAB5B34C}">
      <dsp:nvSpPr>
        <dsp:cNvPr id="0" name=""/>
        <dsp:cNvSpPr/>
      </dsp:nvSpPr>
      <dsp:spPr>
        <a:xfrm>
          <a:off x="2030"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Discover</a:t>
          </a:r>
        </a:p>
      </dsp:txBody>
      <dsp:txXfrm>
        <a:off x="60906" y="1544776"/>
        <a:ext cx="1088326" cy="1863448"/>
      </dsp:txXfrm>
    </dsp:sp>
    <dsp:sp modelId="{62689D45-256F-44C6-AD3B-B95F1458347F}">
      <dsp:nvSpPr>
        <dsp:cNvPr id="0" name=""/>
        <dsp:cNvSpPr/>
      </dsp:nvSpPr>
      <dsp:spPr>
        <a:xfrm>
          <a:off x="1278520"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Assess</a:t>
          </a:r>
        </a:p>
      </dsp:txBody>
      <dsp:txXfrm>
        <a:off x="1337396" y="1544776"/>
        <a:ext cx="1088326" cy="1863448"/>
      </dsp:txXfrm>
    </dsp:sp>
    <dsp:sp modelId="{AD20225B-8A25-45D0-AAAC-152F41BDA00E}">
      <dsp:nvSpPr>
        <dsp:cNvPr id="0" name=""/>
        <dsp:cNvSpPr/>
      </dsp:nvSpPr>
      <dsp:spPr>
        <a:xfrm>
          <a:off x="2555011"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Convert</a:t>
          </a:r>
        </a:p>
      </dsp:txBody>
      <dsp:txXfrm>
        <a:off x="2613887" y="1544776"/>
        <a:ext cx="1088326" cy="1863448"/>
      </dsp:txXfrm>
    </dsp:sp>
    <dsp:sp modelId="{11EBD609-97A9-4ED3-9229-35ECD6397876}">
      <dsp:nvSpPr>
        <dsp:cNvPr id="0" name=""/>
        <dsp:cNvSpPr/>
      </dsp:nvSpPr>
      <dsp:spPr>
        <a:xfrm>
          <a:off x="3831501"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Migrate</a:t>
          </a:r>
        </a:p>
      </dsp:txBody>
      <dsp:txXfrm>
        <a:off x="3890377" y="1544776"/>
        <a:ext cx="1088326" cy="1863448"/>
      </dsp:txXfrm>
    </dsp:sp>
    <dsp:sp modelId="{9A7C423F-5299-4B75-8CC9-FF53BDF6F12B}">
      <dsp:nvSpPr>
        <dsp:cNvPr id="0" name=""/>
        <dsp:cNvSpPr/>
      </dsp:nvSpPr>
      <dsp:spPr>
        <a:xfrm>
          <a:off x="5107992"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Remediation</a:t>
          </a:r>
        </a:p>
      </dsp:txBody>
      <dsp:txXfrm>
        <a:off x="5166868" y="1544776"/>
        <a:ext cx="1088326" cy="1863448"/>
      </dsp:txXfrm>
    </dsp:sp>
    <dsp:sp modelId="{2D7313C8-05F3-42A7-A5A8-06870499D584}">
      <dsp:nvSpPr>
        <dsp:cNvPr id="0" name=""/>
        <dsp:cNvSpPr/>
      </dsp:nvSpPr>
      <dsp:spPr>
        <a:xfrm>
          <a:off x="6384482"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Perform Tests</a:t>
          </a:r>
        </a:p>
      </dsp:txBody>
      <dsp:txXfrm>
        <a:off x="6443358" y="1544776"/>
        <a:ext cx="1088326" cy="1863448"/>
      </dsp:txXfrm>
    </dsp:sp>
    <dsp:sp modelId="{352D0720-4E23-4810-B5E0-34576894BC39}">
      <dsp:nvSpPr>
        <dsp:cNvPr id="0" name=""/>
        <dsp:cNvSpPr/>
      </dsp:nvSpPr>
      <dsp:spPr>
        <a:xfrm>
          <a:off x="7660973"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Optimize</a:t>
          </a:r>
        </a:p>
      </dsp:txBody>
      <dsp:txXfrm>
        <a:off x="7719849" y="1544776"/>
        <a:ext cx="1088326" cy="1863448"/>
      </dsp:txXfrm>
    </dsp:sp>
    <dsp:sp modelId="{08402DC8-E979-47B3-84FF-96252D0E4EA2}">
      <dsp:nvSpPr>
        <dsp:cNvPr id="0" name=""/>
        <dsp:cNvSpPr/>
      </dsp:nvSpPr>
      <dsp:spPr>
        <a:xfrm>
          <a:off x="8937463"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Sync Data</a:t>
          </a:r>
        </a:p>
      </dsp:txBody>
      <dsp:txXfrm>
        <a:off x="8996339" y="1544776"/>
        <a:ext cx="1088326" cy="1863448"/>
      </dsp:txXfrm>
    </dsp:sp>
    <dsp:sp modelId="{4C29F5D6-3E9C-4E6D-A484-E38CE57CB86E}">
      <dsp:nvSpPr>
        <dsp:cNvPr id="0" name=""/>
        <dsp:cNvSpPr/>
      </dsp:nvSpPr>
      <dsp:spPr>
        <a:xfrm>
          <a:off x="10213954" y="1485900"/>
          <a:ext cx="1206078" cy="1981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Cutover</a:t>
          </a:r>
        </a:p>
      </dsp:txBody>
      <dsp:txXfrm>
        <a:off x="10272830" y="1544776"/>
        <a:ext cx="1088326" cy="18634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65198-8CF2-4B0A-95A5-7DD117F17798}">
      <dsp:nvSpPr>
        <dsp:cNvPr id="0" name=""/>
        <dsp:cNvSpPr/>
      </dsp:nvSpPr>
      <dsp:spPr>
        <a:xfrm>
          <a:off x="2230311" y="2569"/>
          <a:ext cx="8921247" cy="133105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097" tIns="338088" rIns="173097" bIns="338088" numCol="1" spcCol="1270" anchor="ctr" anchorCtr="0">
          <a:noAutofit/>
        </a:bodyPr>
        <a:lstStyle/>
        <a:p>
          <a:pPr marL="0" lvl="0" indent="0" algn="l" defTabSz="711200">
            <a:lnSpc>
              <a:spcPct val="90000"/>
            </a:lnSpc>
            <a:spcBef>
              <a:spcPct val="0"/>
            </a:spcBef>
            <a:spcAft>
              <a:spcPct val="35000"/>
            </a:spcAft>
            <a:buNone/>
          </a:pPr>
          <a:r>
            <a:rPr lang="en-US" sz="1600" kern="1200" dirty="0"/>
            <a:t>You can expect that we aren’t returning to a slower release cycle</a:t>
          </a:r>
        </a:p>
      </dsp:txBody>
      <dsp:txXfrm>
        <a:off x="2230311" y="2569"/>
        <a:ext cx="8921247" cy="1331055"/>
      </dsp:txXfrm>
    </dsp:sp>
    <dsp:sp modelId="{E63C0948-759C-4FB7-B5AD-E26E68E100DF}">
      <dsp:nvSpPr>
        <dsp:cNvPr id="0" name=""/>
        <dsp:cNvSpPr/>
      </dsp:nvSpPr>
      <dsp:spPr>
        <a:xfrm>
          <a:off x="0" y="2569"/>
          <a:ext cx="2230311" cy="1331055"/>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021" tIns="131479" rIns="118021" bIns="131479" numCol="1" spcCol="1270" anchor="ctr" anchorCtr="0">
          <a:noAutofit/>
        </a:bodyPr>
        <a:lstStyle/>
        <a:p>
          <a:pPr marL="0" lvl="0" indent="0" algn="ctr" defTabSz="889000">
            <a:lnSpc>
              <a:spcPct val="90000"/>
            </a:lnSpc>
            <a:spcBef>
              <a:spcPct val="0"/>
            </a:spcBef>
            <a:spcAft>
              <a:spcPct val="35000"/>
            </a:spcAft>
            <a:buNone/>
          </a:pPr>
          <a:r>
            <a:rPr lang="en-US" sz="2000" kern="1200" dirty="0"/>
            <a:t>Faster Cadence</a:t>
          </a:r>
        </a:p>
      </dsp:txBody>
      <dsp:txXfrm>
        <a:off x="0" y="2569"/>
        <a:ext cx="2230311" cy="1331055"/>
      </dsp:txXfrm>
    </dsp:sp>
    <dsp:sp modelId="{E17A50B9-C714-44C4-9228-7ADD090F4022}">
      <dsp:nvSpPr>
        <dsp:cNvPr id="0" name=""/>
        <dsp:cNvSpPr/>
      </dsp:nvSpPr>
      <dsp:spPr>
        <a:xfrm>
          <a:off x="2230311" y="1413488"/>
          <a:ext cx="8921247" cy="133105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097" tIns="338088" rIns="173097" bIns="338088" numCol="1" spcCol="1270" anchor="ctr" anchorCtr="0">
          <a:noAutofit/>
        </a:bodyPr>
        <a:lstStyle/>
        <a:p>
          <a:pPr marL="0" lvl="0" indent="0" algn="l" defTabSz="711200">
            <a:lnSpc>
              <a:spcPct val="90000"/>
            </a:lnSpc>
            <a:spcBef>
              <a:spcPct val="0"/>
            </a:spcBef>
            <a:spcAft>
              <a:spcPct val="35000"/>
            </a:spcAft>
            <a:buNone/>
          </a:pPr>
          <a:r>
            <a:rPr lang="en-US" sz="1600" kern="1200" dirty="0"/>
            <a:t>Seamless migration and modernization to upgrade/migrate to latest release of SQL Server</a:t>
          </a:r>
        </a:p>
      </dsp:txBody>
      <dsp:txXfrm>
        <a:off x="2230311" y="1413488"/>
        <a:ext cx="8921247" cy="1331055"/>
      </dsp:txXfrm>
    </dsp:sp>
    <dsp:sp modelId="{290D12AF-1841-42EA-A393-BD1B455460C2}">
      <dsp:nvSpPr>
        <dsp:cNvPr id="0" name=""/>
        <dsp:cNvSpPr/>
      </dsp:nvSpPr>
      <dsp:spPr>
        <a:xfrm>
          <a:off x="0" y="1413488"/>
          <a:ext cx="2230311" cy="1331055"/>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021" tIns="131479" rIns="118021" bIns="131479" numCol="1" spcCol="1270" anchor="ctr" anchorCtr="0">
          <a:noAutofit/>
        </a:bodyPr>
        <a:lstStyle/>
        <a:p>
          <a:pPr marL="0" lvl="0" indent="0" algn="ctr" defTabSz="889000">
            <a:lnSpc>
              <a:spcPct val="90000"/>
            </a:lnSpc>
            <a:spcBef>
              <a:spcPct val="0"/>
            </a:spcBef>
            <a:spcAft>
              <a:spcPct val="35000"/>
            </a:spcAft>
            <a:buNone/>
          </a:pPr>
          <a:r>
            <a:rPr lang="en-US" sz="2000" kern="1200" dirty="0"/>
            <a:t>Easy Migration (Lift and Shift)</a:t>
          </a:r>
        </a:p>
      </dsp:txBody>
      <dsp:txXfrm>
        <a:off x="0" y="1413488"/>
        <a:ext cx="2230311" cy="1331055"/>
      </dsp:txXfrm>
    </dsp:sp>
    <dsp:sp modelId="{E1D965C6-675E-4B8A-993A-D3D46ACBBBF4}">
      <dsp:nvSpPr>
        <dsp:cNvPr id="0" name=""/>
        <dsp:cNvSpPr/>
      </dsp:nvSpPr>
      <dsp:spPr>
        <a:xfrm>
          <a:off x="2230311" y="2824406"/>
          <a:ext cx="8921247" cy="133105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097" tIns="338088" rIns="173097" bIns="338088" numCol="1" spcCol="1270" anchor="ctr" anchorCtr="0">
          <a:noAutofit/>
        </a:bodyPr>
        <a:lstStyle/>
        <a:p>
          <a:pPr marL="0" lvl="0" indent="0" algn="l" defTabSz="711200">
            <a:lnSpc>
              <a:spcPct val="90000"/>
            </a:lnSpc>
            <a:spcBef>
              <a:spcPct val="0"/>
            </a:spcBef>
            <a:spcAft>
              <a:spcPct val="35000"/>
            </a:spcAft>
            <a:buNone/>
          </a:pPr>
          <a:r>
            <a:rPr lang="en-US" sz="1600" kern="1200" dirty="0"/>
            <a:t>Azure SQL DB service best practices will continue to flow into SQL Server – what we fix in the service, we’ll want to port to SQL Server as well</a:t>
          </a:r>
        </a:p>
      </dsp:txBody>
      <dsp:txXfrm>
        <a:off x="2230311" y="2824406"/>
        <a:ext cx="8921247" cy="1331055"/>
      </dsp:txXfrm>
    </dsp:sp>
    <dsp:sp modelId="{6216AF90-E7C9-43FF-9BC4-BEB9D7D453DA}">
      <dsp:nvSpPr>
        <dsp:cNvPr id="0" name=""/>
        <dsp:cNvSpPr/>
      </dsp:nvSpPr>
      <dsp:spPr>
        <a:xfrm>
          <a:off x="0" y="2824406"/>
          <a:ext cx="2230311" cy="1331055"/>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021" tIns="131479" rIns="118021" bIns="131479" numCol="1" spcCol="1270" anchor="ctr" anchorCtr="0">
          <a:noAutofit/>
        </a:bodyPr>
        <a:lstStyle/>
        <a:p>
          <a:pPr marL="0" lvl="0" indent="0" algn="ctr" defTabSz="889000">
            <a:lnSpc>
              <a:spcPct val="90000"/>
            </a:lnSpc>
            <a:spcBef>
              <a:spcPct val="0"/>
            </a:spcBef>
            <a:spcAft>
              <a:spcPct val="35000"/>
            </a:spcAft>
            <a:buNone/>
          </a:pPr>
          <a:r>
            <a:rPr lang="en-US" sz="2000" kern="1200" dirty="0"/>
            <a:t>Cloud First</a:t>
          </a:r>
        </a:p>
      </dsp:txBody>
      <dsp:txXfrm>
        <a:off x="0" y="2824406"/>
        <a:ext cx="2230311" cy="1331055"/>
      </dsp:txXfrm>
    </dsp:sp>
    <dsp:sp modelId="{088FB073-F91F-4706-98BF-4702876D347A}">
      <dsp:nvSpPr>
        <dsp:cNvPr id="0" name=""/>
        <dsp:cNvSpPr/>
      </dsp:nvSpPr>
      <dsp:spPr>
        <a:xfrm>
          <a:off x="2230311" y="4235325"/>
          <a:ext cx="8921247" cy="1331055"/>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3097" tIns="338088" rIns="173097" bIns="338088" numCol="1" spcCol="1270" anchor="ctr" anchorCtr="0">
          <a:noAutofit/>
        </a:bodyPr>
        <a:lstStyle/>
        <a:p>
          <a:pPr marL="0" lvl="0" indent="0" algn="l" defTabSz="711200">
            <a:lnSpc>
              <a:spcPct val="90000"/>
            </a:lnSpc>
            <a:spcBef>
              <a:spcPct val="0"/>
            </a:spcBef>
            <a:spcAft>
              <a:spcPct val="35000"/>
            </a:spcAft>
            <a:buNone/>
          </a:pPr>
          <a:r>
            <a:rPr lang="en-US" sz="1600" kern="1200" dirty="0"/>
            <a:t>While not every complexity can be addressed, we will look to minimize and mitigate through adaptive mechanisms (feedback loops, sampling, adaptive switches based on runtime conditions)</a:t>
          </a:r>
        </a:p>
      </dsp:txBody>
      <dsp:txXfrm>
        <a:off x="2230311" y="4235325"/>
        <a:ext cx="8921247" cy="1331055"/>
      </dsp:txXfrm>
    </dsp:sp>
    <dsp:sp modelId="{4E84CB77-05F0-4F6E-909C-15070F477910}">
      <dsp:nvSpPr>
        <dsp:cNvPr id="0" name=""/>
        <dsp:cNvSpPr/>
      </dsp:nvSpPr>
      <dsp:spPr>
        <a:xfrm>
          <a:off x="0" y="4235325"/>
          <a:ext cx="2230311" cy="1331055"/>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021" tIns="131479" rIns="118021" bIns="131479" numCol="1" spcCol="1270" anchor="ctr" anchorCtr="0">
          <a:noAutofit/>
        </a:bodyPr>
        <a:lstStyle/>
        <a:p>
          <a:pPr marL="0" lvl="0" indent="0" algn="ctr" defTabSz="889000">
            <a:lnSpc>
              <a:spcPct val="90000"/>
            </a:lnSpc>
            <a:spcBef>
              <a:spcPct val="0"/>
            </a:spcBef>
            <a:spcAft>
              <a:spcPct val="35000"/>
            </a:spcAft>
            <a:buNone/>
          </a:pPr>
          <a:r>
            <a:rPr lang="en-US" sz="2000" kern="1200" dirty="0"/>
            <a:t>Adaptive</a:t>
          </a:r>
        </a:p>
      </dsp:txBody>
      <dsp:txXfrm>
        <a:off x="0" y="4235325"/>
        <a:ext cx="2230311" cy="13310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65198-8CF2-4B0A-95A5-7DD117F17798}">
      <dsp:nvSpPr>
        <dsp:cNvPr id="0" name=""/>
        <dsp:cNvSpPr/>
      </dsp:nvSpPr>
      <dsp:spPr>
        <a:xfrm>
          <a:off x="1252991" y="2569"/>
          <a:ext cx="5011965" cy="1330947"/>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46" tIns="338061" rIns="97246" bIns="338061" numCol="1" spcCol="1270" anchor="ctr" anchorCtr="0">
          <a:noAutofit/>
        </a:bodyPr>
        <a:lstStyle/>
        <a:p>
          <a:pPr marL="0" lvl="0" indent="0" algn="l" defTabSz="577850">
            <a:lnSpc>
              <a:spcPct val="90000"/>
            </a:lnSpc>
            <a:spcBef>
              <a:spcPct val="0"/>
            </a:spcBef>
            <a:spcAft>
              <a:spcPct val="35000"/>
            </a:spcAft>
            <a:buNone/>
          </a:pPr>
          <a:r>
            <a:rPr lang="en-US" sz="1300" kern="1200" dirty="0"/>
            <a:t>You can expect that we aren’t returning to a slower release cycle</a:t>
          </a:r>
        </a:p>
      </dsp:txBody>
      <dsp:txXfrm>
        <a:off x="1252991" y="2569"/>
        <a:ext cx="5011965" cy="1330947"/>
      </dsp:txXfrm>
    </dsp:sp>
    <dsp:sp modelId="{E63C0948-759C-4FB7-B5AD-E26E68E100DF}">
      <dsp:nvSpPr>
        <dsp:cNvPr id="0" name=""/>
        <dsp:cNvSpPr/>
      </dsp:nvSpPr>
      <dsp:spPr>
        <a:xfrm>
          <a:off x="0" y="2569"/>
          <a:ext cx="1252991" cy="13309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4" tIns="131468" rIns="66304" bIns="131468" numCol="1" spcCol="1270" anchor="ctr" anchorCtr="0">
          <a:noAutofit/>
        </a:bodyPr>
        <a:lstStyle/>
        <a:p>
          <a:pPr marL="0" lvl="0" indent="0" algn="ctr" defTabSz="755650">
            <a:lnSpc>
              <a:spcPct val="90000"/>
            </a:lnSpc>
            <a:spcBef>
              <a:spcPct val="0"/>
            </a:spcBef>
            <a:spcAft>
              <a:spcPct val="35000"/>
            </a:spcAft>
            <a:buNone/>
          </a:pPr>
          <a:r>
            <a:rPr lang="en-US" sz="1700" kern="1200" dirty="0"/>
            <a:t>Faster Cadence</a:t>
          </a:r>
        </a:p>
      </dsp:txBody>
      <dsp:txXfrm>
        <a:off x="0" y="2569"/>
        <a:ext cx="1252991" cy="1330947"/>
      </dsp:txXfrm>
    </dsp:sp>
    <dsp:sp modelId="{E17A50B9-C714-44C4-9228-7ADD090F4022}">
      <dsp:nvSpPr>
        <dsp:cNvPr id="0" name=""/>
        <dsp:cNvSpPr/>
      </dsp:nvSpPr>
      <dsp:spPr>
        <a:xfrm>
          <a:off x="1252991" y="1413373"/>
          <a:ext cx="5011965" cy="1330947"/>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46" tIns="338061" rIns="97246" bIns="338061" numCol="1" spcCol="1270" anchor="ctr" anchorCtr="0">
          <a:noAutofit/>
        </a:bodyPr>
        <a:lstStyle/>
        <a:p>
          <a:pPr marL="0" lvl="0" indent="0" algn="l" defTabSz="577850">
            <a:lnSpc>
              <a:spcPct val="90000"/>
            </a:lnSpc>
            <a:spcBef>
              <a:spcPct val="0"/>
            </a:spcBef>
            <a:spcAft>
              <a:spcPct val="35000"/>
            </a:spcAft>
            <a:buNone/>
          </a:pPr>
          <a:r>
            <a:rPr lang="en-US" sz="1300" kern="1200" dirty="0"/>
            <a:t>Seamless migration and modernization to upgrade/migrate to latest release of SQL Server</a:t>
          </a:r>
        </a:p>
      </dsp:txBody>
      <dsp:txXfrm>
        <a:off x="1252991" y="1413373"/>
        <a:ext cx="5011965" cy="1330947"/>
      </dsp:txXfrm>
    </dsp:sp>
    <dsp:sp modelId="{290D12AF-1841-42EA-A393-BD1B455460C2}">
      <dsp:nvSpPr>
        <dsp:cNvPr id="0" name=""/>
        <dsp:cNvSpPr/>
      </dsp:nvSpPr>
      <dsp:spPr>
        <a:xfrm>
          <a:off x="0" y="1413373"/>
          <a:ext cx="1252991" cy="13309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4" tIns="131468" rIns="66304" bIns="131468" numCol="1" spcCol="1270" anchor="ctr" anchorCtr="0">
          <a:noAutofit/>
        </a:bodyPr>
        <a:lstStyle/>
        <a:p>
          <a:pPr marL="0" lvl="0" indent="0" algn="ctr" defTabSz="755650">
            <a:lnSpc>
              <a:spcPct val="90000"/>
            </a:lnSpc>
            <a:spcBef>
              <a:spcPct val="0"/>
            </a:spcBef>
            <a:spcAft>
              <a:spcPct val="35000"/>
            </a:spcAft>
            <a:buNone/>
          </a:pPr>
          <a:r>
            <a:rPr lang="en-US" sz="1700" kern="1200" dirty="0"/>
            <a:t>Easy Migration (Lift and Shift)</a:t>
          </a:r>
        </a:p>
      </dsp:txBody>
      <dsp:txXfrm>
        <a:off x="0" y="1413373"/>
        <a:ext cx="1252991" cy="1330947"/>
      </dsp:txXfrm>
    </dsp:sp>
    <dsp:sp modelId="{E1D965C6-675E-4B8A-993A-D3D46ACBBBF4}">
      <dsp:nvSpPr>
        <dsp:cNvPr id="0" name=""/>
        <dsp:cNvSpPr/>
      </dsp:nvSpPr>
      <dsp:spPr>
        <a:xfrm>
          <a:off x="1252991" y="2824177"/>
          <a:ext cx="5011965" cy="1330947"/>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46" tIns="338061" rIns="97246" bIns="338061" numCol="1" spcCol="1270" anchor="ctr" anchorCtr="0">
          <a:noAutofit/>
        </a:bodyPr>
        <a:lstStyle/>
        <a:p>
          <a:pPr marL="0" lvl="0" indent="0" algn="l" defTabSz="577850">
            <a:lnSpc>
              <a:spcPct val="90000"/>
            </a:lnSpc>
            <a:spcBef>
              <a:spcPct val="0"/>
            </a:spcBef>
            <a:spcAft>
              <a:spcPct val="35000"/>
            </a:spcAft>
            <a:buNone/>
          </a:pPr>
          <a:r>
            <a:rPr lang="en-US" sz="1300" kern="1200" dirty="0"/>
            <a:t>Azure SQL DB service best practices will continue to flow into SQL Server – what we fix in the service, we’ll want to port to SQL Server as well</a:t>
          </a:r>
        </a:p>
      </dsp:txBody>
      <dsp:txXfrm>
        <a:off x="1252991" y="2824177"/>
        <a:ext cx="5011965" cy="1330947"/>
      </dsp:txXfrm>
    </dsp:sp>
    <dsp:sp modelId="{6216AF90-E7C9-43FF-9BC4-BEB9D7D453DA}">
      <dsp:nvSpPr>
        <dsp:cNvPr id="0" name=""/>
        <dsp:cNvSpPr/>
      </dsp:nvSpPr>
      <dsp:spPr>
        <a:xfrm>
          <a:off x="0" y="2824177"/>
          <a:ext cx="1252991" cy="13309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4" tIns="131468" rIns="66304" bIns="131468" numCol="1" spcCol="1270" anchor="ctr" anchorCtr="0">
          <a:noAutofit/>
        </a:bodyPr>
        <a:lstStyle/>
        <a:p>
          <a:pPr marL="0" lvl="0" indent="0" algn="ctr" defTabSz="755650">
            <a:lnSpc>
              <a:spcPct val="90000"/>
            </a:lnSpc>
            <a:spcBef>
              <a:spcPct val="0"/>
            </a:spcBef>
            <a:spcAft>
              <a:spcPct val="35000"/>
            </a:spcAft>
            <a:buNone/>
          </a:pPr>
          <a:r>
            <a:rPr lang="en-US" sz="1700" kern="1200" dirty="0"/>
            <a:t>Cloud First</a:t>
          </a:r>
        </a:p>
      </dsp:txBody>
      <dsp:txXfrm>
        <a:off x="0" y="2824177"/>
        <a:ext cx="1252991" cy="1330947"/>
      </dsp:txXfrm>
    </dsp:sp>
    <dsp:sp modelId="{088FB073-F91F-4706-98BF-4702876D347A}">
      <dsp:nvSpPr>
        <dsp:cNvPr id="0" name=""/>
        <dsp:cNvSpPr/>
      </dsp:nvSpPr>
      <dsp:spPr>
        <a:xfrm>
          <a:off x="1252991" y="4234981"/>
          <a:ext cx="5011965" cy="1330947"/>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7246" tIns="338061" rIns="97246" bIns="338061" numCol="1" spcCol="1270" anchor="ctr" anchorCtr="0">
          <a:noAutofit/>
        </a:bodyPr>
        <a:lstStyle/>
        <a:p>
          <a:pPr marL="0" lvl="0" indent="0" algn="l" defTabSz="577850">
            <a:lnSpc>
              <a:spcPct val="90000"/>
            </a:lnSpc>
            <a:spcBef>
              <a:spcPct val="0"/>
            </a:spcBef>
            <a:spcAft>
              <a:spcPct val="35000"/>
            </a:spcAft>
            <a:buNone/>
          </a:pPr>
          <a:r>
            <a:rPr lang="en-US" sz="1300" kern="1200" dirty="0"/>
            <a:t>While not every complexity can be addressed, we will look to minimize and mitigate through adaptive mechanisms (feedback loops, sampling, adaptive switches based on runtime conditions)</a:t>
          </a:r>
        </a:p>
      </dsp:txBody>
      <dsp:txXfrm>
        <a:off x="1252991" y="4234981"/>
        <a:ext cx="5011965" cy="1330947"/>
      </dsp:txXfrm>
    </dsp:sp>
    <dsp:sp modelId="{4E84CB77-05F0-4F6E-909C-15070F477910}">
      <dsp:nvSpPr>
        <dsp:cNvPr id="0" name=""/>
        <dsp:cNvSpPr/>
      </dsp:nvSpPr>
      <dsp:spPr>
        <a:xfrm>
          <a:off x="0" y="4234981"/>
          <a:ext cx="1252991" cy="1330947"/>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304" tIns="131468" rIns="66304" bIns="131468" numCol="1" spcCol="1270" anchor="ctr" anchorCtr="0">
          <a:noAutofit/>
        </a:bodyPr>
        <a:lstStyle/>
        <a:p>
          <a:pPr marL="0" lvl="0" indent="0" algn="ctr" defTabSz="755650">
            <a:lnSpc>
              <a:spcPct val="90000"/>
            </a:lnSpc>
            <a:spcBef>
              <a:spcPct val="0"/>
            </a:spcBef>
            <a:spcAft>
              <a:spcPct val="35000"/>
            </a:spcAft>
            <a:buNone/>
          </a:pPr>
          <a:r>
            <a:rPr lang="en-US" sz="1700" kern="1200" dirty="0"/>
            <a:t>Adaptive</a:t>
          </a:r>
        </a:p>
      </dsp:txBody>
      <dsp:txXfrm>
        <a:off x="0" y="4234981"/>
        <a:ext cx="1252991" cy="1330947"/>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15C6E5-7A06-42FE-AEF0-5D6A375CE3F2}" type="datetimeFigureOut">
              <a:rPr lang="en-US" smtClean="0"/>
              <a:t>10/28/2017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1026F2-0205-4280-AC6D-E62E708AB0A2}" type="slidenum">
              <a:rPr lang="en-US" smtClean="0"/>
              <a:t>‹#›</a:t>
            </a:fld>
            <a:endParaRPr lang="en-US"/>
          </a:p>
        </p:txBody>
      </p:sp>
    </p:spTree>
    <p:extLst>
      <p:ext uri="{BB962C8B-B14F-4D97-AF65-F5344CB8AC3E}">
        <p14:creationId xmlns:p14="http://schemas.microsoft.com/office/powerpoint/2010/main" val="381972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ED73CC-DE45-40FD-89F9-70FD5DE29CAE}" type="datetimeFigureOut">
              <a:rPr lang="en-US" smtClean="0"/>
              <a:t>10/28/2017</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FBE4E5-6C61-468B-897E-9A180AB692F1}" type="slidenum">
              <a:rPr lang="en-US" smtClean="0"/>
              <a:t>‹#›</a:t>
            </a:fld>
            <a:endParaRPr lang="en-US"/>
          </a:p>
        </p:txBody>
      </p:sp>
    </p:spTree>
    <p:extLst>
      <p:ext uri="{BB962C8B-B14F-4D97-AF65-F5344CB8AC3E}">
        <p14:creationId xmlns:p14="http://schemas.microsoft.com/office/powerpoint/2010/main" val="2763117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1</a:t>
            </a:fld>
            <a:endParaRPr lang="en-US"/>
          </a:p>
        </p:txBody>
      </p:sp>
    </p:spTree>
    <p:extLst>
      <p:ext uri="{BB962C8B-B14F-4D97-AF65-F5344CB8AC3E}">
        <p14:creationId xmlns:p14="http://schemas.microsoft.com/office/powerpoint/2010/main" val="4059183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433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11</a:t>
            </a:fld>
            <a:endParaRPr lang="en-US"/>
          </a:p>
        </p:txBody>
      </p:sp>
    </p:spTree>
    <p:extLst>
      <p:ext uri="{BB962C8B-B14F-4D97-AF65-F5344CB8AC3E}">
        <p14:creationId xmlns:p14="http://schemas.microsoft.com/office/powerpoint/2010/main" val="921468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2ABD9-E93B-4DA7-9E8C-FD475EE15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7454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13</a:t>
            </a:fld>
            <a:endParaRPr lang="en-US"/>
          </a:p>
        </p:txBody>
      </p:sp>
    </p:spTree>
    <p:extLst>
      <p:ext uri="{BB962C8B-B14F-4D97-AF65-F5344CB8AC3E}">
        <p14:creationId xmlns:p14="http://schemas.microsoft.com/office/powerpoint/2010/main" val="2352924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14</a:t>
            </a:fld>
            <a:endParaRPr lang="en-US"/>
          </a:p>
        </p:txBody>
      </p:sp>
    </p:spTree>
    <p:extLst>
      <p:ext uri="{BB962C8B-B14F-4D97-AF65-F5344CB8AC3E}">
        <p14:creationId xmlns:p14="http://schemas.microsoft.com/office/powerpoint/2010/main" val="276792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10/28/2017 3:30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57259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3</a:t>
            </a:fld>
            <a:endParaRPr lang="en-US"/>
          </a:p>
        </p:txBody>
      </p:sp>
    </p:spTree>
    <p:extLst>
      <p:ext uri="{BB962C8B-B14F-4D97-AF65-F5344CB8AC3E}">
        <p14:creationId xmlns:p14="http://schemas.microsoft.com/office/powerpoint/2010/main" val="623287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4</a:t>
            </a:fld>
            <a:endParaRPr lang="en-US"/>
          </a:p>
        </p:txBody>
      </p:sp>
    </p:spTree>
    <p:extLst>
      <p:ext uri="{BB962C8B-B14F-4D97-AF65-F5344CB8AC3E}">
        <p14:creationId xmlns:p14="http://schemas.microsoft.com/office/powerpoint/2010/main" val="121316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FBE4E5-6C61-468B-897E-9A180AB692F1}" type="slidenum">
              <a:rPr lang="en-US" smtClean="0"/>
              <a:t>5</a:t>
            </a:fld>
            <a:endParaRPr lang="en-US"/>
          </a:p>
        </p:txBody>
      </p:sp>
    </p:spTree>
    <p:extLst>
      <p:ext uri="{BB962C8B-B14F-4D97-AF65-F5344CB8AC3E}">
        <p14:creationId xmlns:p14="http://schemas.microsoft.com/office/powerpoint/2010/main" val="336677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kern="1200" dirty="0">
                <a:solidFill>
                  <a:schemeClr val="tx1"/>
                </a:solidFill>
                <a:latin typeface="Segoe UI" pitchFamily="34" charset="0"/>
                <a:ea typeface="+mn-ea"/>
                <a:cs typeface="+mn-cs"/>
              </a:rPr>
              <a:t>2 mins</a:t>
            </a:r>
          </a:p>
        </p:txBody>
      </p:sp>
      <p:sp>
        <p:nvSpPr>
          <p:cNvPr id="5" name="Date Placeholder 4"/>
          <p:cNvSpPr>
            <a:spLocks noGrp="1"/>
          </p:cNvSpPr>
          <p:nvPr>
            <p:ph type="dt" idx="10"/>
          </p:nvPr>
        </p:nvSpPr>
        <p:spPr/>
        <p:txBody>
          <a:bodyPr/>
          <a:lstStyle/>
          <a:p>
            <a:fld id="{F22B3E36-5CE0-4CB7-82DE-38A88C71BFA8}" type="datetime1">
              <a:rPr lang="en-US" smtClean="0"/>
              <a:pPr/>
              <a:t>10/28/2017</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6</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77053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B2ABD9-E93B-4DA7-9E8C-FD475EE151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5427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802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DMA –Latest and greatest knowledge base of all SQL versions. This helps with assessing and planning.</a:t>
            </a:r>
          </a:p>
          <a:p>
            <a:pPr marL="228600" indent="-228600">
              <a:buAutoNum type="arabicPeriod"/>
            </a:pPr>
            <a:r>
              <a:rPr lang="en-US"/>
              <a:t>DMS – Newest offering, Azure service that helps you move your on-</a:t>
            </a:r>
            <a:r>
              <a:rPr lang="en-US" err="1"/>
              <a:t>prem</a:t>
            </a:r>
            <a:r>
              <a:rPr lang="en-US"/>
              <a:t> DBs to Azure at scale.</a:t>
            </a:r>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AEED79-5C4E-42C5-A1B1-899B1A80AAA1}" type="datetime8">
              <a:rPr lang="en-US" smtClean="0"/>
              <a:t>10/28/2017 3:30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5661649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jp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539" y="163696"/>
            <a:ext cx="11422075" cy="761979"/>
          </a:xfrm>
        </p:spPr>
        <p:txBody>
          <a:bodyPr/>
          <a:lstStyle>
            <a:lvl1pPr algn="ctr">
              <a:defRPr/>
            </a:lvl1pPr>
          </a:lstStyle>
          <a:p>
            <a:r>
              <a:rPr lang="en-US" dirty="0"/>
              <a:t>Thank you Sponsors!</a:t>
            </a:r>
          </a:p>
        </p:txBody>
      </p:sp>
      <p:pic>
        <p:nvPicPr>
          <p:cNvPr id="4" name="Picture 3">
            <a:extLst>
              <a:ext uri="{FF2B5EF4-FFF2-40B4-BE49-F238E27FC236}">
                <a16:creationId xmlns:a16="http://schemas.microsoft.com/office/drawing/2014/main" id="{9D3CD45E-7AB0-4245-8193-11D1AA087897}"/>
              </a:ext>
            </a:extLst>
          </p:cNvPr>
          <p:cNvPicPr>
            <a:picLocks noChangeAspect="1"/>
          </p:cNvPicPr>
          <p:nvPr userDrawn="1"/>
        </p:nvPicPr>
        <p:blipFill>
          <a:blip r:embed="rId2"/>
          <a:stretch>
            <a:fillRect/>
          </a:stretch>
        </p:blipFill>
        <p:spPr>
          <a:xfrm>
            <a:off x="1815605" y="1217638"/>
            <a:ext cx="3745021" cy="796348"/>
          </a:xfrm>
          <a:prstGeom prst="rect">
            <a:avLst/>
          </a:prstGeom>
        </p:spPr>
      </p:pic>
      <p:pic>
        <p:nvPicPr>
          <p:cNvPr id="6" name="Picture 5">
            <a:extLst>
              <a:ext uri="{FF2B5EF4-FFF2-40B4-BE49-F238E27FC236}">
                <a16:creationId xmlns:a16="http://schemas.microsoft.com/office/drawing/2014/main" id="{E7EE88EA-A8B3-495A-BA53-5011F61C961C}"/>
              </a:ext>
            </a:extLst>
          </p:cNvPr>
          <p:cNvPicPr>
            <a:picLocks noChangeAspect="1"/>
          </p:cNvPicPr>
          <p:nvPr userDrawn="1"/>
        </p:nvPicPr>
        <p:blipFill>
          <a:blip r:embed="rId3"/>
          <a:stretch>
            <a:fillRect/>
          </a:stretch>
        </p:blipFill>
        <p:spPr>
          <a:xfrm>
            <a:off x="6755379" y="1095816"/>
            <a:ext cx="2979279" cy="1111199"/>
          </a:xfrm>
          <a:prstGeom prst="rect">
            <a:avLst/>
          </a:prstGeom>
        </p:spPr>
      </p:pic>
      <p:pic>
        <p:nvPicPr>
          <p:cNvPr id="8" name="Picture 7">
            <a:extLst>
              <a:ext uri="{FF2B5EF4-FFF2-40B4-BE49-F238E27FC236}">
                <a16:creationId xmlns:a16="http://schemas.microsoft.com/office/drawing/2014/main" id="{F5E6CADB-1428-424E-8832-DBD471250A85}"/>
              </a:ext>
            </a:extLst>
          </p:cNvPr>
          <p:cNvPicPr>
            <a:picLocks noChangeAspect="1"/>
          </p:cNvPicPr>
          <p:nvPr userDrawn="1"/>
        </p:nvPicPr>
        <p:blipFill>
          <a:blip r:embed="rId4"/>
          <a:stretch>
            <a:fillRect/>
          </a:stretch>
        </p:blipFill>
        <p:spPr>
          <a:xfrm>
            <a:off x="4793607" y="4000221"/>
            <a:ext cx="2374278" cy="1135888"/>
          </a:xfrm>
          <a:prstGeom prst="rect">
            <a:avLst/>
          </a:prstGeom>
        </p:spPr>
      </p:pic>
      <p:pic>
        <p:nvPicPr>
          <p:cNvPr id="10" name="Picture 9">
            <a:extLst>
              <a:ext uri="{FF2B5EF4-FFF2-40B4-BE49-F238E27FC236}">
                <a16:creationId xmlns:a16="http://schemas.microsoft.com/office/drawing/2014/main" id="{A3319694-B3D6-486C-864D-41E3D18A7FF6}"/>
              </a:ext>
            </a:extLst>
          </p:cNvPr>
          <p:cNvPicPr>
            <a:picLocks noChangeAspect="1"/>
          </p:cNvPicPr>
          <p:nvPr userDrawn="1"/>
        </p:nvPicPr>
        <p:blipFill>
          <a:blip r:embed="rId5"/>
          <a:stretch>
            <a:fillRect/>
          </a:stretch>
        </p:blipFill>
        <p:spPr>
          <a:xfrm>
            <a:off x="2415457" y="3523672"/>
            <a:ext cx="2903725" cy="517617"/>
          </a:xfrm>
          <a:prstGeom prst="rect">
            <a:avLst/>
          </a:prstGeom>
        </p:spPr>
      </p:pic>
      <p:pic>
        <p:nvPicPr>
          <p:cNvPr id="12" name="Picture 11">
            <a:extLst>
              <a:ext uri="{FF2B5EF4-FFF2-40B4-BE49-F238E27FC236}">
                <a16:creationId xmlns:a16="http://schemas.microsoft.com/office/drawing/2014/main" id="{4401049B-6F7E-469B-9097-6684A64E002B}"/>
              </a:ext>
            </a:extLst>
          </p:cNvPr>
          <p:cNvPicPr>
            <a:picLocks noChangeAspect="1"/>
          </p:cNvPicPr>
          <p:nvPr userDrawn="1"/>
        </p:nvPicPr>
        <p:blipFill>
          <a:blip r:embed="rId6"/>
          <a:stretch>
            <a:fillRect/>
          </a:stretch>
        </p:blipFill>
        <p:spPr>
          <a:xfrm>
            <a:off x="8140758" y="2587294"/>
            <a:ext cx="2203607" cy="778262"/>
          </a:xfrm>
          <a:prstGeom prst="rect">
            <a:avLst/>
          </a:prstGeom>
        </p:spPr>
      </p:pic>
      <p:pic>
        <p:nvPicPr>
          <p:cNvPr id="14" name="Picture 13">
            <a:extLst>
              <a:ext uri="{FF2B5EF4-FFF2-40B4-BE49-F238E27FC236}">
                <a16:creationId xmlns:a16="http://schemas.microsoft.com/office/drawing/2014/main" id="{941977DD-4FCB-40AB-B2AC-C38EA6E5E86B}"/>
              </a:ext>
            </a:extLst>
          </p:cNvPr>
          <p:cNvPicPr>
            <a:picLocks noChangeAspect="1"/>
          </p:cNvPicPr>
          <p:nvPr userDrawn="1"/>
        </p:nvPicPr>
        <p:blipFill>
          <a:blip r:embed="rId7"/>
          <a:stretch>
            <a:fillRect/>
          </a:stretch>
        </p:blipFill>
        <p:spPr>
          <a:xfrm>
            <a:off x="843011" y="2777087"/>
            <a:ext cx="2800471" cy="292330"/>
          </a:xfrm>
          <a:prstGeom prst="rect">
            <a:avLst/>
          </a:prstGeom>
        </p:spPr>
      </p:pic>
      <p:pic>
        <p:nvPicPr>
          <p:cNvPr id="16" name="Picture 15">
            <a:extLst>
              <a:ext uri="{FF2B5EF4-FFF2-40B4-BE49-F238E27FC236}">
                <a16:creationId xmlns:a16="http://schemas.microsoft.com/office/drawing/2014/main" id="{79CFCC98-56A3-4D56-A7FF-117F17BFE927}"/>
              </a:ext>
            </a:extLst>
          </p:cNvPr>
          <p:cNvPicPr>
            <a:picLocks noChangeAspect="1"/>
          </p:cNvPicPr>
          <p:nvPr userDrawn="1"/>
        </p:nvPicPr>
        <p:blipFill>
          <a:blip r:embed="rId8"/>
          <a:stretch>
            <a:fillRect/>
          </a:stretch>
        </p:blipFill>
        <p:spPr>
          <a:xfrm>
            <a:off x="7888663" y="4304311"/>
            <a:ext cx="3050133" cy="777006"/>
          </a:xfrm>
          <a:prstGeom prst="rect">
            <a:avLst/>
          </a:prstGeom>
        </p:spPr>
      </p:pic>
      <p:pic>
        <p:nvPicPr>
          <p:cNvPr id="21" name="Picture 20">
            <a:extLst>
              <a:ext uri="{FF2B5EF4-FFF2-40B4-BE49-F238E27FC236}">
                <a16:creationId xmlns:a16="http://schemas.microsoft.com/office/drawing/2014/main" id="{BB177CA8-5BD6-4113-A6C3-ECB8CE0288D8}"/>
              </a:ext>
            </a:extLst>
          </p:cNvPr>
          <p:cNvPicPr>
            <a:picLocks noChangeAspect="1"/>
          </p:cNvPicPr>
          <p:nvPr userDrawn="1"/>
        </p:nvPicPr>
        <p:blipFill>
          <a:blip r:embed="rId9"/>
          <a:stretch>
            <a:fillRect/>
          </a:stretch>
        </p:blipFill>
        <p:spPr>
          <a:xfrm>
            <a:off x="3363238" y="5752291"/>
            <a:ext cx="2318294" cy="351696"/>
          </a:xfrm>
          <a:prstGeom prst="rect">
            <a:avLst/>
          </a:prstGeom>
        </p:spPr>
      </p:pic>
      <p:pic>
        <p:nvPicPr>
          <p:cNvPr id="23" name="Picture 22">
            <a:extLst>
              <a:ext uri="{FF2B5EF4-FFF2-40B4-BE49-F238E27FC236}">
                <a16:creationId xmlns:a16="http://schemas.microsoft.com/office/drawing/2014/main" id="{A7A24FBA-6FF2-4F49-A87A-9F01721EFBD4}"/>
              </a:ext>
            </a:extLst>
          </p:cNvPr>
          <p:cNvPicPr>
            <a:picLocks noChangeAspect="1"/>
          </p:cNvPicPr>
          <p:nvPr userDrawn="1"/>
        </p:nvPicPr>
        <p:blipFill>
          <a:blip r:embed="rId10"/>
          <a:stretch>
            <a:fillRect/>
          </a:stretch>
        </p:blipFill>
        <p:spPr>
          <a:xfrm>
            <a:off x="6619837" y="5460995"/>
            <a:ext cx="1621749" cy="825521"/>
          </a:xfrm>
          <a:prstGeom prst="rect">
            <a:avLst/>
          </a:prstGeom>
        </p:spPr>
      </p:pic>
      <p:pic>
        <p:nvPicPr>
          <p:cNvPr id="5" name="Picture 4">
            <a:extLst>
              <a:ext uri="{FF2B5EF4-FFF2-40B4-BE49-F238E27FC236}">
                <a16:creationId xmlns:a16="http://schemas.microsoft.com/office/drawing/2014/main" id="{228491FB-1154-4C39-995F-84123D56903A}"/>
              </a:ext>
            </a:extLst>
          </p:cNvPr>
          <p:cNvPicPr>
            <a:picLocks noChangeAspect="1"/>
          </p:cNvPicPr>
          <p:nvPr userDrawn="1"/>
        </p:nvPicPr>
        <p:blipFill>
          <a:blip r:embed="rId11"/>
          <a:stretch>
            <a:fillRect/>
          </a:stretch>
        </p:blipFill>
        <p:spPr>
          <a:xfrm>
            <a:off x="1009065" y="4465724"/>
            <a:ext cx="3063762" cy="513522"/>
          </a:xfrm>
          <a:prstGeom prst="rect">
            <a:avLst/>
          </a:prstGeom>
        </p:spPr>
      </p:pic>
      <p:pic>
        <p:nvPicPr>
          <p:cNvPr id="9" name="Picture 8">
            <a:extLst>
              <a:ext uri="{FF2B5EF4-FFF2-40B4-BE49-F238E27FC236}">
                <a16:creationId xmlns:a16="http://schemas.microsoft.com/office/drawing/2014/main" id="{1FF131E8-ED3C-4C0C-A20B-7D3DF341EC40}"/>
              </a:ext>
            </a:extLst>
          </p:cNvPr>
          <p:cNvPicPr>
            <a:picLocks noChangeAspect="1"/>
          </p:cNvPicPr>
          <p:nvPr userDrawn="1"/>
        </p:nvPicPr>
        <p:blipFill>
          <a:blip r:embed="rId12"/>
          <a:stretch>
            <a:fillRect/>
          </a:stretch>
        </p:blipFill>
        <p:spPr>
          <a:xfrm>
            <a:off x="6755380" y="3454166"/>
            <a:ext cx="3279410" cy="540369"/>
          </a:xfrm>
          <a:prstGeom prst="rect">
            <a:avLst/>
          </a:prstGeom>
        </p:spPr>
      </p:pic>
      <p:pic>
        <p:nvPicPr>
          <p:cNvPr id="13" name="Picture 12">
            <a:extLst>
              <a:ext uri="{FF2B5EF4-FFF2-40B4-BE49-F238E27FC236}">
                <a16:creationId xmlns:a16="http://schemas.microsoft.com/office/drawing/2014/main" id="{52F4FBCC-A303-44B5-A630-48242EA151E2}"/>
              </a:ext>
            </a:extLst>
          </p:cNvPr>
          <p:cNvPicPr>
            <a:picLocks noChangeAspect="1"/>
          </p:cNvPicPr>
          <p:nvPr userDrawn="1"/>
        </p:nvPicPr>
        <p:blipFill>
          <a:blip r:embed="rId13"/>
          <a:stretch>
            <a:fillRect/>
          </a:stretch>
        </p:blipFill>
        <p:spPr>
          <a:xfrm>
            <a:off x="4530780" y="2621578"/>
            <a:ext cx="2899932" cy="695629"/>
          </a:xfrm>
          <a:prstGeom prst="rect">
            <a:avLst/>
          </a:prstGeom>
        </p:spPr>
      </p:pic>
    </p:spTree>
    <p:extLst>
      <p:ext uri="{BB962C8B-B14F-4D97-AF65-F5344CB8AC3E}">
        <p14:creationId xmlns:p14="http://schemas.microsoft.com/office/powerpoint/2010/main" val="17768889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4" y="1189177"/>
            <a:ext cx="11647491" cy="2263268"/>
          </a:xfrm>
        </p:spPr>
        <p:txBody>
          <a:bodyPr>
            <a:spAutoFit/>
          </a:bodyPr>
          <a:lstStyle>
            <a:lvl1pPr marL="0" indent="0">
              <a:buNone/>
              <a:defRPr/>
            </a:lvl1pPr>
            <a:lvl2pPr marL="223959" indent="0">
              <a:buNone/>
              <a:defRPr/>
            </a:lvl2pPr>
            <a:lvl3pPr marL="447919" indent="0">
              <a:buNone/>
              <a:defRPr/>
            </a:lvl3pPr>
            <a:lvl4pPr marL="671878" indent="0">
              <a:buNone/>
              <a:defRPr/>
            </a:lvl4pPr>
            <a:lvl5pPr marL="89583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926962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127" y="1187644"/>
            <a:ext cx="11647491" cy="2265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80792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7644"/>
            <a:ext cx="5375046" cy="2115402"/>
          </a:xfrm>
        </p:spPr>
        <p:txBody>
          <a:bodyPr wrap="square">
            <a:spAutoFit/>
          </a:bodyPr>
          <a:lstStyle>
            <a:lvl1pPr marL="0" indent="0">
              <a:spcBef>
                <a:spcPts val="1199"/>
              </a:spcBef>
              <a:buClr>
                <a:schemeClr val="tx1"/>
              </a:buClr>
              <a:buFont typeface="Wingdings" panose="05000000000000000000" pitchFamily="2" charset="2"/>
              <a:buNone/>
              <a:defRPr sz="2939" b="0">
                <a:latin typeface="+mn-lt"/>
              </a:defRPr>
            </a:lvl1pPr>
            <a:lvl2pPr marL="250400" indent="0">
              <a:buFont typeface="Wingdings" panose="05000000000000000000" pitchFamily="2" charset="2"/>
              <a:buNone/>
              <a:defRPr sz="2351" b="0"/>
            </a:lvl2pPr>
            <a:lvl3pPr marL="441698" indent="0">
              <a:buFont typeface="Wingdings" panose="05000000000000000000" pitchFamily="2" charset="2"/>
              <a:buNone/>
              <a:tabLst/>
              <a:defRPr sz="2155" b="0"/>
            </a:lvl3pPr>
            <a:lvl4pPr marL="639217" indent="0">
              <a:buFont typeface="Wingdings" panose="05000000000000000000" pitchFamily="2" charset="2"/>
              <a:buNone/>
              <a:defRPr sz="2155" b="0"/>
            </a:lvl4pPr>
            <a:lvl5pPr marL="836737" indent="0">
              <a:buFont typeface="Wingdings" panose="05000000000000000000" pitchFamily="2" charset="2"/>
              <a:buNone/>
              <a:tabLst/>
              <a:defRPr sz="215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4" y="1187644"/>
            <a:ext cx="5375046" cy="2082207"/>
          </a:xfrm>
        </p:spPr>
        <p:txBody>
          <a:bodyPr wrap="square">
            <a:spAutoFit/>
          </a:bodyPr>
          <a:lstStyle>
            <a:lvl1pPr marL="0" indent="0">
              <a:spcBef>
                <a:spcPts val="1199"/>
              </a:spcBef>
              <a:buClr>
                <a:schemeClr val="tx1"/>
              </a:buClr>
              <a:buFont typeface="Arial" panose="020B0604020202020204" pitchFamily="34" charset="0"/>
              <a:buNone/>
              <a:defRPr lang="en-US" sz="2939" b="0" kern="1200" spc="0" baseline="0" dirty="0">
                <a:gradFill>
                  <a:gsLst>
                    <a:gs pos="1250">
                      <a:schemeClr val="tx1"/>
                    </a:gs>
                    <a:gs pos="100000">
                      <a:schemeClr val="tx1"/>
                    </a:gs>
                  </a:gsLst>
                  <a:lin ang="5400000" scaled="0"/>
                </a:gradFill>
                <a:latin typeface="+mn-lt"/>
                <a:ea typeface="+mn-ea"/>
                <a:cs typeface="+mn-cs"/>
              </a:defRPr>
            </a:lvl1pPr>
            <a:lvl2pPr marL="250400" indent="0">
              <a:buFont typeface="Arial" panose="020B0604020202020204" pitchFamily="34" charset="0"/>
              <a:buNone/>
              <a:defRPr lang="en-US" sz="2351" b="0" kern="1200" spc="0" baseline="0" dirty="0">
                <a:gradFill>
                  <a:gsLst>
                    <a:gs pos="1250">
                      <a:schemeClr val="tx1"/>
                    </a:gs>
                    <a:gs pos="100000">
                      <a:schemeClr val="tx1"/>
                    </a:gs>
                  </a:gsLst>
                  <a:lin ang="5400000" scaled="0"/>
                </a:gradFill>
                <a:latin typeface="+mn-lt"/>
                <a:ea typeface="+mn-ea"/>
                <a:cs typeface="+mn-cs"/>
              </a:defRPr>
            </a:lvl2pPr>
            <a:lvl3pPr marL="441698"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3pPr>
            <a:lvl4pPr marL="639217" indent="0">
              <a:buFont typeface="Arial" panose="020B0604020202020204" pitchFamily="34" charset="0"/>
              <a:buNone/>
              <a:defRPr lang="en-US" sz="2155" b="0" kern="1200" spc="0" baseline="0" dirty="0">
                <a:gradFill>
                  <a:gsLst>
                    <a:gs pos="1250">
                      <a:schemeClr val="tx1"/>
                    </a:gs>
                    <a:gs pos="100000">
                      <a:schemeClr val="tx1"/>
                    </a:gs>
                  </a:gsLst>
                  <a:lin ang="5400000" scaled="0"/>
                </a:gradFill>
                <a:latin typeface="+mn-lt"/>
                <a:ea typeface="+mn-ea"/>
                <a:cs typeface="+mn-cs"/>
              </a:defRPr>
            </a:lvl4pPr>
            <a:lvl5pPr marL="836737" indent="0">
              <a:buFont typeface="Arial" panose="020B0604020202020204" pitchFamily="34" charset="0"/>
              <a:buNone/>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503909" marR="0" lvl="0" indent="-503909" algn="l" defTabSz="913807" rtl="0" eaLnBrk="1" fontAlgn="auto" latinLnBrk="0" hangingPunct="1">
              <a:lnSpc>
                <a:spcPct val="90000"/>
              </a:lnSpc>
              <a:spcBef>
                <a:spcPts val="1199"/>
              </a:spcBef>
              <a:spcAft>
                <a:spcPts val="0"/>
              </a:spcAft>
              <a:buClr>
                <a:schemeClr val="tx1"/>
              </a:buClr>
              <a:buSzPct val="90000"/>
              <a:tabLst/>
            </a:pPr>
            <a:r>
              <a:rPr lang="en-US"/>
              <a:t>Click to edit Master text styles</a:t>
            </a:r>
          </a:p>
          <a:p>
            <a:pPr marL="698318" marR="0" lvl="1" indent="-447919" algn="l" defTabSz="913807" rtl="0" eaLnBrk="1" fontAlgn="auto" latinLnBrk="0" hangingPunct="1">
              <a:lnSpc>
                <a:spcPct val="90000"/>
              </a:lnSpc>
              <a:spcBef>
                <a:spcPct val="20000"/>
              </a:spcBef>
              <a:spcAft>
                <a:spcPts val="0"/>
              </a:spcAft>
              <a:buClrTx/>
              <a:buSzPct val="90000"/>
              <a:tabLst/>
            </a:pPr>
            <a:r>
              <a:rPr lang="en-US"/>
              <a:t>Second level</a:t>
            </a:r>
          </a:p>
          <a:p>
            <a:pPr marL="889617" marR="0" lvl="2" indent="-447919" algn="l" defTabSz="913807" rtl="0" eaLnBrk="1" fontAlgn="auto" latinLnBrk="0" hangingPunct="1">
              <a:lnSpc>
                <a:spcPct val="90000"/>
              </a:lnSpc>
              <a:spcBef>
                <a:spcPct val="20000"/>
              </a:spcBef>
              <a:spcAft>
                <a:spcPts val="0"/>
              </a:spcAft>
              <a:buClrTx/>
              <a:buSzPct val="90000"/>
              <a:tabLst/>
            </a:pPr>
            <a:r>
              <a:rPr lang="en-US"/>
              <a:t>Third level</a:t>
            </a:r>
          </a:p>
          <a:p>
            <a:pPr marL="1087136" marR="0" lvl="3" indent="-447919" algn="l" defTabSz="913807" rtl="0" eaLnBrk="1" fontAlgn="auto" latinLnBrk="0" hangingPunct="1">
              <a:lnSpc>
                <a:spcPct val="90000"/>
              </a:lnSpc>
              <a:spcBef>
                <a:spcPct val="20000"/>
              </a:spcBef>
              <a:spcAft>
                <a:spcPts val="0"/>
              </a:spcAft>
              <a:buClrTx/>
              <a:buSzPct val="90000"/>
              <a:tabLst/>
            </a:pPr>
            <a:r>
              <a:rPr lang="en-US"/>
              <a:t>Fourth level</a:t>
            </a:r>
          </a:p>
          <a:p>
            <a:pPr marL="1284656" marR="0" lvl="4" indent="-447919" algn="l" defTabSz="91380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7228839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066" y="1187644"/>
            <a:ext cx="5375046" cy="2115402"/>
          </a:xfrm>
        </p:spPr>
        <p:txBody>
          <a:bodyPr wrap="square">
            <a:spAutoFit/>
          </a:bodyPr>
          <a:lstStyle>
            <a:lvl1pPr marL="227070" indent="-227070">
              <a:spcBef>
                <a:spcPts val="1199"/>
              </a:spcBef>
              <a:buClr>
                <a:schemeClr val="tx1"/>
              </a:buClr>
              <a:buFont typeface="Wingdings" panose="05000000000000000000" pitchFamily="2" charset="2"/>
              <a:buChar char=""/>
              <a:defRPr sz="2939" b="0">
                <a:latin typeface="+mn-lt"/>
              </a:defRPr>
            </a:lvl1pPr>
            <a:lvl2pPr marL="418369" indent="-167970">
              <a:buFont typeface="Wingdings" panose="05000000000000000000" pitchFamily="2" charset="2"/>
              <a:buChar char=""/>
              <a:defRPr sz="2351" b="0"/>
            </a:lvl2pPr>
            <a:lvl3pPr marL="626776" indent="-185078">
              <a:buFont typeface="Wingdings" panose="05000000000000000000" pitchFamily="2" charset="2"/>
              <a:buChar char=""/>
              <a:tabLst/>
              <a:defRPr sz="2155" b="0"/>
            </a:lvl3pPr>
            <a:lvl4pPr marL="811853" indent="-172636">
              <a:buFont typeface="Wingdings" panose="05000000000000000000" pitchFamily="2" charset="2"/>
              <a:buChar char=""/>
              <a:defRPr sz="2155" b="0"/>
            </a:lvl4pPr>
            <a:lvl5pPr marL="1003152" indent="-166415">
              <a:buFont typeface="Wingdings" panose="05000000000000000000" pitchFamily="2" charset="2"/>
              <a:buChar char=""/>
              <a:tabLst/>
              <a:defRPr sz="215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39954" y="1187644"/>
            <a:ext cx="5375046" cy="2082207"/>
          </a:xfrm>
        </p:spPr>
        <p:txBody>
          <a:bodyPr wrap="square">
            <a:spAutoFit/>
          </a:bodyPr>
          <a:lstStyle>
            <a:lvl1pPr marL="281505" indent="-281505">
              <a:spcBef>
                <a:spcPts val="1199"/>
              </a:spcBef>
              <a:buClr>
                <a:schemeClr val="tx1"/>
              </a:buClr>
              <a:buFont typeface="Arial" pitchFamily="34" charset="0"/>
              <a:buChar char="•"/>
              <a:defRPr lang="en-US" sz="2939" b="0" kern="1200" spc="0" baseline="0" dirty="0">
                <a:gradFill>
                  <a:gsLst>
                    <a:gs pos="1250">
                      <a:schemeClr val="tx1"/>
                    </a:gs>
                    <a:gs pos="100000">
                      <a:schemeClr val="tx1"/>
                    </a:gs>
                  </a:gsLst>
                  <a:lin ang="5400000" scaled="0"/>
                </a:gradFill>
                <a:latin typeface="+mn-lt"/>
                <a:ea typeface="+mn-ea"/>
                <a:cs typeface="+mn-cs"/>
              </a:defRPr>
            </a:lvl1pPr>
            <a:lvl2pPr marL="586339" indent="-335939">
              <a:defRPr lang="en-US" sz="2351" b="0" kern="1200" spc="0" baseline="0" dirty="0">
                <a:gradFill>
                  <a:gsLst>
                    <a:gs pos="1250">
                      <a:schemeClr val="tx1"/>
                    </a:gs>
                    <a:gs pos="100000">
                      <a:schemeClr val="tx1"/>
                    </a:gs>
                  </a:gsLst>
                  <a:lin ang="5400000" scaled="0"/>
                </a:gradFill>
                <a:latin typeface="+mn-lt"/>
                <a:ea typeface="+mn-ea"/>
                <a:cs typeface="+mn-cs"/>
              </a:defRPr>
            </a:lvl2pPr>
            <a:lvl3pPr marL="777637" indent="-335939">
              <a:tabLst/>
              <a:defRPr lang="en-US" sz="2155" b="0" kern="1200" spc="0" baseline="0" dirty="0">
                <a:gradFill>
                  <a:gsLst>
                    <a:gs pos="1250">
                      <a:schemeClr val="tx1"/>
                    </a:gs>
                    <a:gs pos="100000">
                      <a:schemeClr val="tx1"/>
                    </a:gs>
                  </a:gsLst>
                  <a:lin ang="5400000" scaled="0"/>
                </a:gradFill>
                <a:latin typeface="+mn-lt"/>
                <a:ea typeface="+mn-ea"/>
                <a:cs typeface="+mn-cs"/>
              </a:defRPr>
            </a:lvl3pPr>
            <a:lvl4pPr marL="975156" indent="-335939">
              <a:defRPr lang="en-US" sz="2155" b="0" kern="1200" spc="0" baseline="0" dirty="0">
                <a:gradFill>
                  <a:gsLst>
                    <a:gs pos="1250">
                      <a:schemeClr val="tx1"/>
                    </a:gs>
                    <a:gs pos="100000">
                      <a:schemeClr val="tx1"/>
                    </a:gs>
                  </a:gsLst>
                  <a:lin ang="5400000" scaled="0"/>
                </a:gradFill>
                <a:latin typeface="+mn-lt"/>
                <a:ea typeface="+mn-ea"/>
                <a:cs typeface="+mn-cs"/>
              </a:defRPr>
            </a:lvl4pPr>
            <a:lvl5pPr marL="1172676" indent="-335939">
              <a:tabLst/>
              <a:defRPr lang="en-US" sz="2155" b="0" kern="1200" spc="0" baseline="0" dirty="0">
                <a:gradFill>
                  <a:gsLst>
                    <a:gs pos="1250">
                      <a:schemeClr val="tx1"/>
                    </a:gs>
                    <a:gs pos="100000">
                      <a:schemeClr val="tx1"/>
                    </a:gs>
                  </a:gsLst>
                  <a:lin ang="5400000" scaled="0"/>
                </a:gradFill>
                <a:latin typeface="+mn-lt"/>
                <a:ea typeface="+mn-ea"/>
                <a:cs typeface="+mn-cs"/>
              </a:defRPr>
            </a:lvl5pPr>
          </a:lstStyle>
          <a:p>
            <a:pPr marL="227070" marR="0" lvl="0" indent="-227070" algn="l" defTabSz="913807" rtl="0" eaLnBrk="1" fontAlgn="auto" latinLnBrk="0" hangingPunct="1">
              <a:lnSpc>
                <a:spcPct val="90000"/>
              </a:lnSpc>
              <a:spcBef>
                <a:spcPts val="1199"/>
              </a:spcBef>
              <a:spcAft>
                <a:spcPts val="0"/>
              </a:spcAft>
              <a:buClr>
                <a:schemeClr val="tx1"/>
              </a:buClr>
              <a:buSzPct val="90000"/>
              <a:buFont typeface="Wingdings" panose="05000000000000000000" pitchFamily="2" charset="2"/>
              <a:buChar char=""/>
              <a:tabLst/>
            </a:pPr>
            <a:r>
              <a:rPr lang="en-US"/>
              <a:t>Click to edit Master text styles</a:t>
            </a:r>
          </a:p>
          <a:p>
            <a:pPr marL="418369" marR="0" lvl="1" indent="-167970"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6776" marR="0" lvl="2" indent="-185078"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1853" marR="0" lvl="3" indent="-172636"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152" marR="0" lvl="4" indent="-166415"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1424196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41744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064" y="1406078"/>
            <a:ext cx="5375047" cy="1791549"/>
          </a:xfrm>
          <a:blipFill>
            <a:blip r:embed="rId2"/>
            <a:stretch>
              <a:fillRect/>
            </a:stretch>
          </a:blipFill>
        </p:spPr>
        <p:txBody>
          <a:bodyPr lIns="182880" tIns="146304" rIns="182880" bIns="146304">
            <a:noAutofit/>
          </a:bodyPr>
          <a:lstStyle>
            <a:lvl1pPr marL="0" indent="0">
              <a:buNone/>
              <a:defRPr lang="en-US" sz="2351" kern="1200" spc="0" baseline="0" dirty="0">
                <a:noFill/>
                <a:latin typeface="+mn-lt"/>
                <a:ea typeface="+mn-ea"/>
                <a:cs typeface="+mn-cs"/>
              </a:defRPr>
            </a:lvl1pPr>
            <a:lvl2pPr>
              <a:defRPr lang="en-US" sz="2351"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380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2031" y="4773828"/>
            <a:ext cx="5825286"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68" tIns="143335" rIns="179168" bIns="143335" numCol="1" rtlCol="0" anchor="ctr" anchorCtr="0" compatLnSpc="1">
            <a:prstTxWarp prst="textNoShape">
              <a:avLst/>
            </a:prstTxWarp>
          </a:bodyPr>
          <a:lstStyle/>
          <a:p>
            <a:pPr algn="ctr" defTabSz="913543" fontAlgn="base">
              <a:spcBef>
                <a:spcPct val="0"/>
              </a:spcBef>
              <a:spcAft>
                <a:spcPct val="0"/>
              </a:spcAft>
            </a:pPr>
            <a:endParaRPr lang="en-US" sz="1959">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2032" y="1406078"/>
            <a:ext cx="5822969" cy="3366196"/>
          </a:xfrm>
          <a:blipFill>
            <a:blip r:embed="rId3"/>
            <a:stretch>
              <a:fillRect/>
            </a:stretch>
          </a:blipFill>
        </p:spPr>
        <p:txBody>
          <a:bodyPr lIns="182880" tIns="146304" rIns="182880" bIns="146304">
            <a:noAutofit/>
          </a:bodyPr>
          <a:lstStyle>
            <a:lvl1pPr marL="0" indent="0">
              <a:buNone/>
              <a:defRPr lang="en-US" sz="2351" kern="1200" spc="0" baseline="0" dirty="0">
                <a:gradFill>
                  <a:gsLst>
                    <a:gs pos="1250">
                      <a:schemeClr val="tx1"/>
                    </a:gs>
                    <a:gs pos="100000">
                      <a:schemeClr val="tx1"/>
                    </a:gs>
                  </a:gsLst>
                  <a:lin ang="5400000" scaled="0"/>
                </a:gradFill>
                <a:latin typeface="+mn-lt"/>
                <a:ea typeface="+mn-ea"/>
                <a:cs typeface="+mn-cs"/>
              </a:defRPr>
            </a:lvl1pPr>
            <a:lvl2pPr algn="ctr">
              <a:defRPr lang="en-US" sz="2351"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380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68072"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064" y="3197079"/>
            <a:ext cx="5375047" cy="3369853"/>
          </a:xfrm>
        </p:spPr>
        <p:txBody>
          <a:bodyPr lIns="182880" tIns="146304" rIns="182880" bIns="146304">
            <a:noAutofit/>
          </a:bodyPr>
          <a:lstStyle>
            <a:lvl1pPr marL="0" indent="0">
              <a:buNone/>
              <a:defRPr sz="2351">
                <a:latin typeface="+mn-lt"/>
              </a:defRPr>
            </a:lvl1pPr>
          </a:lstStyle>
          <a:p>
            <a:pPr lvl="0"/>
            <a:r>
              <a:rPr lang="en-US"/>
              <a:t>Edit Master text styles</a:t>
            </a:r>
          </a:p>
        </p:txBody>
      </p:sp>
      <p:sp>
        <p:nvSpPr>
          <p:cNvPr id="15" name="Text Placeholder 14"/>
          <p:cNvSpPr>
            <a:spLocks noGrp="1"/>
          </p:cNvSpPr>
          <p:nvPr>
            <p:ph type="body" sz="quarter" idx="13"/>
          </p:nvPr>
        </p:nvSpPr>
        <p:spPr>
          <a:xfrm>
            <a:off x="6092032" y="4773828"/>
            <a:ext cx="5822968" cy="1791549"/>
          </a:xfrm>
        </p:spPr>
        <p:txBody>
          <a:bodyPr lIns="182880" tIns="146304" rIns="182880" bIns="146304" anchor="ctr">
            <a:noAutofit/>
          </a:bodyPr>
          <a:lstStyle>
            <a:lvl1pPr marL="0" indent="0" algn="ctr">
              <a:buNone/>
              <a:defRPr sz="3135">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301699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86"/>
            <a:ext cx="9852698" cy="1158793"/>
          </a:xfrm>
          <a:noFill/>
        </p:spPr>
        <p:txBody>
          <a:bodyPr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064" y="3877277"/>
            <a:ext cx="9854255"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4151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2084186"/>
            <a:ext cx="9852698" cy="1158793"/>
          </a:xfrm>
          <a:noFill/>
        </p:spPr>
        <p:txBody>
          <a:bodyPr tIns="91440" bIns="91440" anchor="t" anchorCtr="0">
            <a:spAutoFit/>
          </a:bodyPr>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561228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2"/>
            <a:ext cx="11645936"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88089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4" y="2084172"/>
            <a:ext cx="11645936"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3230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245BA-3E6C-4FAA-8C55-9232354DEFFB}"/>
              </a:ext>
            </a:extLst>
          </p:cNvPr>
          <p:cNvPicPr>
            <a:picLocks noChangeAspect="1"/>
          </p:cNvPicPr>
          <p:nvPr userDrawn="1"/>
        </p:nvPicPr>
        <p:blipFill>
          <a:blip r:embed="rId2"/>
          <a:stretch>
            <a:fillRect/>
          </a:stretch>
        </p:blipFill>
        <p:spPr>
          <a:xfrm>
            <a:off x="6933200" y="-380896"/>
            <a:ext cx="5631083" cy="7619794"/>
          </a:xfrm>
          <a:prstGeom prst="rect">
            <a:avLst/>
          </a:prstGeom>
        </p:spPr>
      </p:pic>
      <p:sp>
        <p:nvSpPr>
          <p:cNvPr id="2" name="Title 1"/>
          <p:cNvSpPr>
            <a:spLocks noGrp="1"/>
          </p:cNvSpPr>
          <p:nvPr>
            <p:ph type="ctrTitle" hasCustomPrompt="1"/>
          </p:nvPr>
        </p:nvSpPr>
        <p:spPr>
          <a:xfrm>
            <a:off x="380637" y="4000221"/>
            <a:ext cx="11422306" cy="2476407"/>
          </a:xfrm>
        </p:spPr>
        <p:txBody>
          <a:bodyPr anchor="b">
            <a:noAutofit/>
          </a:bodyPr>
          <a:lstStyle>
            <a:lvl1pPr algn="l">
              <a:defRPr sz="6346">
                <a:solidFill>
                  <a:schemeClr val="tx1"/>
                </a:solidFill>
                <a:latin typeface="+mn-lt"/>
              </a:defRPr>
            </a:lvl1pPr>
          </a:lstStyle>
          <a:p>
            <a:r>
              <a:rPr lang="en-US" dirty="0"/>
              <a:t>Presentation Title</a:t>
            </a:r>
          </a:p>
        </p:txBody>
      </p:sp>
      <p:sp>
        <p:nvSpPr>
          <p:cNvPr id="14" name="Text Placeholder 13"/>
          <p:cNvSpPr>
            <a:spLocks noGrp="1"/>
          </p:cNvSpPr>
          <p:nvPr>
            <p:ph type="body" sz="quarter" idx="10" hasCustomPrompt="1"/>
          </p:nvPr>
        </p:nvSpPr>
        <p:spPr>
          <a:xfrm>
            <a:off x="381959" y="381612"/>
            <a:ext cx="11421824" cy="1142440"/>
          </a:xfrm>
        </p:spPr>
        <p:txBody>
          <a:bodyPr anchor="t">
            <a:noAutofit/>
          </a:bodyPr>
          <a:lstStyle>
            <a:lvl1pPr algn="l">
              <a:defRPr lang="en-US" sz="4230" b="0" kern="1200" dirty="0" smtClean="0">
                <a:solidFill>
                  <a:schemeClr val="accent1"/>
                </a:solidFill>
                <a:latin typeface="+mj-lt"/>
                <a:ea typeface="+mn-ea"/>
                <a:cs typeface="+mn-cs"/>
              </a:defRPr>
            </a:lvl1pPr>
          </a:lstStyle>
          <a:p>
            <a:pPr lvl="0"/>
            <a:r>
              <a:rPr lang="en-US" dirty="0"/>
              <a:t>Speaker Name</a:t>
            </a:r>
          </a:p>
        </p:txBody>
      </p:sp>
      <p:pic>
        <p:nvPicPr>
          <p:cNvPr id="6" name="Picture 5"/>
          <p:cNvPicPr>
            <a:picLocks noChangeAspect="1"/>
          </p:cNvPicPr>
          <p:nvPr userDrawn="1"/>
        </p:nvPicPr>
        <p:blipFill>
          <a:blip r:embed="rId3"/>
          <a:stretch>
            <a:fillRect/>
          </a:stretch>
        </p:blipFill>
        <p:spPr>
          <a:xfrm>
            <a:off x="9172820" y="3238504"/>
            <a:ext cx="2630124" cy="380990"/>
          </a:xfrm>
          <a:prstGeom prst="rect">
            <a:avLst/>
          </a:prstGeom>
        </p:spPr>
      </p:pic>
    </p:spTree>
    <p:extLst>
      <p:ext uri="{BB962C8B-B14F-4D97-AF65-F5344CB8AC3E}">
        <p14:creationId xmlns:p14="http://schemas.microsoft.com/office/powerpoint/2010/main" val="3285054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agram layout">
    <p:bg>
      <p:bgPr>
        <a:solidFill>
          <a:schemeClr val="bg1"/>
        </a:solidFill>
        <a:effectLst/>
      </p:bgPr>
    </p:bg>
    <p:spTree>
      <p:nvGrpSpPr>
        <p:cNvPr id="1" name=""/>
        <p:cNvGrpSpPr/>
        <p:nvPr/>
      </p:nvGrpSpPr>
      <p:grpSpPr>
        <a:xfrm>
          <a:off x="0" y="0"/>
          <a:ext cx="0" cy="0"/>
          <a:chOff x="0" y="0"/>
          <a:chExt cx="0" cy="0"/>
        </a:xfrm>
      </p:grpSpPr>
      <p:sp>
        <p:nvSpPr>
          <p:cNvPr id="8" name="Freeform: Shape 7"/>
          <p:cNvSpPr/>
          <p:nvPr userDrawn="1"/>
        </p:nvSpPr>
        <p:spPr>
          <a:xfrm>
            <a:off x="3" y="1428468"/>
            <a:ext cx="12184062" cy="5429535"/>
          </a:xfrm>
          <a:custGeom>
            <a:avLst/>
            <a:gdLst>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12191999 w 12191999"/>
              <a:gd name="connsiteY6" fmla="*/ 5316786 h 5316786"/>
              <a:gd name="connsiteX7" fmla="*/ 0 w 12191999"/>
              <a:gd name="connsiteY7" fmla="*/ 5316786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12191999 w 12191999"/>
              <a:gd name="connsiteY5" fmla="*/ 5315056 h 5316786"/>
              <a:gd name="connsiteX6" fmla="*/ 0 w 12191999"/>
              <a:gd name="connsiteY6" fmla="*/ 5316786 h 5316786"/>
              <a:gd name="connsiteX7" fmla="*/ 0 w 12191999"/>
              <a:gd name="connsiteY7" fmla="*/ 0 h 5316786"/>
              <a:gd name="connsiteX0" fmla="*/ 0 w 12191999"/>
              <a:gd name="connsiteY0" fmla="*/ 0 h 5316786"/>
              <a:gd name="connsiteX1" fmla="*/ 12191999 w 12191999"/>
              <a:gd name="connsiteY1" fmla="*/ 0 h 5316786"/>
              <a:gd name="connsiteX2" fmla="*/ 12191999 w 12191999"/>
              <a:gd name="connsiteY2" fmla="*/ 119540 h 5316786"/>
              <a:gd name="connsiteX3" fmla="*/ 7315199 w 12191999"/>
              <a:gd name="connsiteY3" fmla="*/ 119540 h 5316786"/>
              <a:gd name="connsiteX4" fmla="*/ 7315199 w 12191999"/>
              <a:gd name="connsiteY4" fmla="*/ 5315056 h 5316786"/>
              <a:gd name="connsiteX5" fmla="*/ 0 w 12191999"/>
              <a:gd name="connsiteY5" fmla="*/ 5316786 h 5316786"/>
              <a:gd name="connsiteX6" fmla="*/ 0 w 12191999"/>
              <a:gd name="connsiteY6" fmla="*/ 0 h 531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99" h="5316786">
                <a:moveTo>
                  <a:pt x="0" y="0"/>
                </a:moveTo>
                <a:lnTo>
                  <a:pt x="12191999" y="0"/>
                </a:lnTo>
                <a:lnTo>
                  <a:pt x="12191999" y="119540"/>
                </a:lnTo>
                <a:lnTo>
                  <a:pt x="7315199" y="119540"/>
                </a:lnTo>
                <a:lnTo>
                  <a:pt x="7315199" y="5315056"/>
                </a:lnTo>
                <a:lnTo>
                  <a:pt x="0" y="5316786"/>
                </a:lnTo>
                <a:lnTo>
                  <a:pt x="0" y="0"/>
                </a:lnTo>
                <a:close/>
              </a:path>
            </a:pathLst>
          </a:custGeom>
          <a:solidFill>
            <a:srgbClr val="E5F2FC"/>
          </a:solidFill>
          <a:ln w="12700" cap="flat" cmpd="sng" algn="ctr">
            <a:noFill/>
            <a:prstDash val="solid"/>
            <a:miter lim="800000"/>
          </a:ln>
          <a:effectLst/>
        </p:spPr>
        <p:txBody>
          <a:bodyPr wrap="square" rtlCol="0" anchor="ctr">
            <a:noAutofit/>
          </a:bodyPr>
          <a:lstStyle/>
          <a:p>
            <a:pPr algn="ctr" defTabSz="895665">
              <a:defRPr/>
            </a:pPr>
            <a:endParaRPr lang="en-US" sz="1763" kern="0">
              <a:solidFill>
                <a:prstClr val="white"/>
              </a:solidFill>
            </a:endParaRPr>
          </a:p>
        </p:txBody>
      </p:sp>
      <p:sp>
        <p:nvSpPr>
          <p:cNvPr id="4" name="Text Placeholder 3"/>
          <p:cNvSpPr>
            <a:spLocks noGrp="1"/>
          </p:cNvSpPr>
          <p:nvPr>
            <p:ph type="body" sz="quarter" idx="10"/>
          </p:nvPr>
        </p:nvSpPr>
        <p:spPr>
          <a:xfrm>
            <a:off x="7687548" y="1889196"/>
            <a:ext cx="3974956" cy="4576917"/>
          </a:xfrm>
        </p:spPr>
        <p:txBody>
          <a:bodyPr>
            <a:noAutofit/>
          </a:bodyPr>
          <a:lstStyle>
            <a:lvl1pPr>
              <a:buClr>
                <a:schemeClr val="accent1"/>
              </a:buClr>
              <a:defRPr sz="1999">
                <a:solidFill>
                  <a:schemeClr val="tx2"/>
                </a:solidFill>
                <a:latin typeface="+mj-lt"/>
              </a:defRPr>
            </a:lvl1pPr>
            <a:lvl2pPr>
              <a:buClr>
                <a:schemeClr val="accent1"/>
              </a:buClr>
              <a:defRPr sz="1799">
                <a:solidFill>
                  <a:schemeClr val="tx2"/>
                </a:solidFill>
                <a:latin typeface="+mj-lt"/>
              </a:defRPr>
            </a:lvl2pPr>
            <a:lvl3pPr>
              <a:buClr>
                <a:schemeClr val="accent1"/>
              </a:buClr>
              <a:defRPr sz="1599">
                <a:solidFill>
                  <a:schemeClr val="tx2"/>
                </a:solidFill>
                <a:latin typeface="+mj-lt"/>
              </a:defRPr>
            </a:lvl3pPr>
            <a:lvl4pPr>
              <a:buClr>
                <a:schemeClr val="accent1"/>
              </a:buClr>
              <a:defRPr sz="1399">
                <a:solidFill>
                  <a:schemeClr val="tx2"/>
                </a:solidFill>
                <a:latin typeface="+mj-lt"/>
              </a:defRPr>
            </a:lvl4pPr>
            <a:lvl5pPr>
              <a:buClr>
                <a:schemeClr val="accent1"/>
              </a:buClr>
              <a:defRPr sz="1399">
                <a:solidFill>
                  <a:schemeClr val="tx2"/>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a:xfrm>
            <a:off x="324253" y="358848"/>
            <a:ext cx="11376798" cy="892552"/>
          </a:xfrm>
        </p:spPr>
        <p:txBody>
          <a:bodyPr anchor="ctr">
            <a:normAutofit/>
          </a:bodyPr>
          <a:lstStyle>
            <a:lvl1pPr>
              <a:defRPr sz="3597">
                <a:solidFill>
                  <a:schemeClr val="tx2"/>
                </a:solidFill>
              </a:defRPr>
            </a:lvl1pPr>
          </a:lstStyle>
          <a:p>
            <a:r>
              <a:rPr lang="en-US"/>
              <a:t>Click to edit Master title style</a:t>
            </a:r>
          </a:p>
        </p:txBody>
      </p:sp>
    </p:spTree>
    <p:extLst>
      <p:ext uri="{BB962C8B-B14F-4D97-AF65-F5344CB8AC3E}">
        <p14:creationId xmlns:p14="http://schemas.microsoft.com/office/powerpoint/2010/main" val="8500552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065" y="2686648"/>
            <a:ext cx="4792751" cy="1484704"/>
          </a:xfrm>
        </p:spPr>
        <p:txBody>
          <a:bodyPr wrap="square" anchor="ctr">
            <a:spAutoFit/>
          </a:bodyPr>
          <a:lstStyle>
            <a:lvl1pPr>
              <a:defRPr sz="4703"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0878" y="0"/>
            <a:ext cx="6853185"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791538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17034" y="289511"/>
            <a:ext cx="6900283" cy="899665"/>
          </a:xfrm>
        </p:spPr>
        <p:txBody>
          <a:bodyPr/>
          <a:lstStyle>
            <a:lvl1pPr>
              <a:defRPr sz="3919"/>
            </a:lvl1pPr>
          </a:lstStyle>
          <a:p>
            <a:r>
              <a:rPr lang="en-US"/>
              <a:t>Click to edit Master title style</a:t>
            </a:r>
          </a:p>
        </p:txBody>
      </p:sp>
      <p:sp>
        <p:nvSpPr>
          <p:cNvPr id="4" name="Text Placeholder 3"/>
          <p:cNvSpPr>
            <a:spLocks noGrp="1"/>
          </p:cNvSpPr>
          <p:nvPr>
            <p:ph type="body" sz="quarter" idx="10"/>
          </p:nvPr>
        </p:nvSpPr>
        <p:spPr>
          <a:xfrm>
            <a:off x="5017034" y="4773828"/>
            <a:ext cx="6899522" cy="1793104"/>
          </a:xfrm>
        </p:spPr>
        <p:txBody>
          <a:bodyPr wrap="square">
            <a:noAutofit/>
          </a:bodyPr>
          <a:lstStyle>
            <a:lvl1pPr marL="0" indent="0">
              <a:spcBef>
                <a:spcPts val="1763"/>
              </a:spcBef>
              <a:buNone/>
              <a:defRPr sz="1959">
                <a:latin typeface="+mn-lt"/>
              </a:defRPr>
            </a:lvl1pPr>
            <a:lvl2pPr marL="223959" indent="0">
              <a:buNone/>
              <a:defRPr/>
            </a:lvl2pPr>
            <a:lvl3pPr marL="447919" indent="0">
              <a:buNone/>
              <a:defRPr/>
            </a:lvl3pPr>
            <a:lvl4pPr marL="671878" indent="0">
              <a:buNone/>
              <a:defRPr/>
            </a:lvl4pPr>
            <a:lvl5pPr marL="895838"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5724" cy="6858623"/>
          </a:xfrm>
          <a:prstGeom prst="rect">
            <a:avLst/>
          </a:prstGeom>
        </p:spPr>
      </p:pic>
    </p:spTree>
    <p:extLst>
      <p:ext uri="{BB962C8B-B14F-4D97-AF65-F5344CB8AC3E}">
        <p14:creationId xmlns:p14="http://schemas.microsoft.com/office/powerpoint/2010/main" val="82763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6522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077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84063"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2" tIns="45692" rIns="45692" bIns="45692"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76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064" y="1197322"/>
            <a:ext cx="11645935" cy="2224263"/>
          </a:xfrm>
        </p:spPr>
        <p:txBody>
          <a:bodyPr/>
          <a:lstStyle>
            <a:lvl1pPr marL="0" indent="0">
              <a:buNone/>
              <a:defRPr sz="32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73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02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66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162618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065" y="6099190"/>
            <a:ext cx="4479206" cy="467742"/>
          </a:xfrm>
          <a:prstGeom prst="rect">
            <a:avLst/>
          </a:prstGeom>
          <a:noFill/>
          <a:ln w="12700">
            <a:noFill/>
            <a:miter lim="800000"/>
            <a:headEnd type="none" w="sm" len="sm"/>
            <a:tailEnd type="none" w="sm" len="sm"/>
          </a:ln>
          <a:effectLst/>
        </p:spPr>
        <p:txBody>
          <a:bodyPr vert="horz" wrap="square" lIns="179168" tIns="179168" rIns="179168" bIns="179168" numCol="1" anchor="t" anchorCtr="0" compatLnSpc="1">
            <a:prstTxWarp prst="textNoShape">
              <a:avLst/>
            </a:prstTxWarp>
            <a:spAutoFit/>
          </a:bodyPr>
          <a:lstStyle/>
          <a:p>
            <a:pPr defTabSz="91336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596" y="470067"/>
            <a:ext cx="1407161" cy="300619"/>
          </a:xfrm>
          <a:prstGeom prst="rect">
            <a:avLst/>
          </a:prstGeom>
        </p:spPr>
      </p:pic>
    </p:spTree>
    <p:extLst>
      <p:ext uri="{BB962C8B-B14F-4D97-AF65-F5344CB8AC3E}">
        <p14:creationId xmlns:p14="http://schemas.microsoft.com/office/powerpoint/2010/main" val="3024649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064" y="1189177"/>
            <a:ext cx="11645936"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84064"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5227166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7E2290-D773-46C2-A868-25CAA97A1972}"/>
              </a:ext>
            </a:extLst>
          </p:cNvPr>
          <p:cNvPicPr>
            <a:picLocks noChangeAspect="1"/>
          </p:cNvPicPr>
          <p:nvPr userDrawn="1"/>
        </p:nvPicPr>
        <p:blipFill>
          <a:blip r:embed="rId2"/>
          <a:stretch>
            <a:fillRect/>
          </a:stretch>
        </p:blipFill>
        <p:spPr>
          <a:xfrm>
            <a:off x="-380735" y="-380896"/>
            <a:ext cx="5634891" cy="7619794"/>
          </a:xfrm>
          <a:prstGeom prst="rect">
            <a:avLst/>
          </a:prstGeom>
        </p:spPr>
      </p:pic>
      <p:sp>
        <p:nvSpPr>
          <p:cNvPr id="2" name="Title 1"/>
          <p:cNvSpPr>
            <a:spLocks noGrp="1"/>
          </p:cNvSpPr>
          <p:nvPr>
            <p:ph type="title" hasCustomPrompt="1"/>
          </p:nvPr>
        </p:nvSpPr>
        <p:spPr>
          <a:xfrm>
            <a:off x="381121" y="381375"/>
            <a:ext cx="11421824" cy="6095252"/>
          </a:xfrm>
        </p:spPr>
        <p:txBody>
          <a:bodyPr anchor="ctr"/>
          <a:lstStyle>
            <a:lvl1pPr algn="r">
              <a:defRPr sz="6346" b="0" i="0" cap="none">
                <a:solidFill>
                  <a:schemeClr val="accent1"/>
                </a:solidFill>
                <a:latin typeface="+mj-lt"/>
                <a:cs typeface="Arial"/>
              </a:defRPr>
            </a:lvl1pPr>
          </a:lstStyle>
          <a:p>
            <a:r>
              <a:rPr lang="en-US" dirty="0"/>
              <a:t>Section Title</a:t>
            </a:r>
          </a:p>
        </p:txBody>
      </p:sp>
    </p:spTree>
    <p:extLst>
      <p:ext uri="{BB962C8B-B14F-4D97-AF65-F5344CB8AC3E}">
        <p14:creationId xmlns:p14="http://schemas.microsoft.com/office/powerpoint/2010/main" val="313436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buFont typeface="Wingdings" charset="2"/>
              <a:buNone/>
              <a:defRPr>
                <a:solidFill>
                  <a:schemeClr val="tx2"/>
                </a:solidFill>
              </a:defRPr>
            </a:lvl1pPr>
            <a:lvl2pPr marL="609206" indent="0">
              <a:buFont typeface="Wingdings" charset="2"/>
              <a:buNone/>
              <a:defRPr>
                <a:solidFill>
                  <a:srgbClr val="474947"/>
                </a:solidFill>
              </a:defRPr>
            </a:lvl2pPr>
            <a:lvl3pPr marL="1218411" indent="0">
              <a:buFont typeface="Wingdings" charset="2"/>
              <a:buNone/>
              <a:defRPr>
                <a:solidFill>
                  <a:srgbClr val="474947"/>
                </a:solidFill>
              </a:defRPr>
            </a:lvl3pPr>
            <a:lvl4pPr marL="1827616" indent="0">
              <a:buFont typeface="Wingdings" charset="2"/>
              <a:buNone/>
              <a:defRPr>
                <a:solidFill>
                  <a:srgbClr val="474947"/>
                </a:solidFill>
              </a:defRPr>
            </a:lvl4pPr>
            <a:lvl5pPr marL="243682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332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6523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868" y="381374"/>
            <a:ext cx="11422075" cy="6095253"/>
          </a:xfrm>
        </p:spPr>
        <p:txBody>
          <a:bodyPr/>
          <a:lstStyle>
            <a:lvl1pPr marL="0" indent="0">
              <a:buFont typeface="Wingdings" charset="2"/>
              <a:buNone/>
              <a:defRPr>
                <a:solidFill>
                  <a:schemeClr val="tx2"/>
                </a:solidFill>
              </a:defRPr>
            </a:lvl1pPr>
            <a:lvl2pPr marL="609206" indent="0">
              <a:buFont typeface="Wingdings" charset="2"/>
              <a:buNone/>
              <a:defRPr>
                <a:solidFill>
                  <a:srgbClr val="474947"/>
                </a:solidFill>
              </a:defRPr>
            </a:lvl2pPr>
            <a:lvl3pPr marL="1218411" indent="0">
              <a:buFont typeface="Wingdings" charset="2"/>
              <a:buNone/>
              <a:defRPr>
                <a:solidFill>
                  <a:srgbClr val="474947"/>
                </a:solidFill>
              </a:defRPr>
            </a:lvl3pPr>
            <a:lvl4pPr marL="1827616" indent="0">
              <a:buFont typeface="Wingdings" charset="2"/>
              <a:buNone/>
              <a:defRPr>
                <a:solidFill>
                  <a:srgbClr val="474947"/>
                </a:solidFill>
              </a:defRPr>
            </a:lvl4pPr>
            <a:lvl5pPr marL="2436821" indent="0">
              <a:buFont typeface="Wingdings" charset="2"/>
              <a:buNone/>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5133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3" name="Content Placeholder 2"/>
          <p:cNvSpPr>
            <a:spLocks noGrp="1"/>
          </p:cNvSpPr>
          <p:nvPr>
            <p:ph sz="half" idx="1"/>
          </p:nvPr>
        </p:nvSpPr>
        <p:spPr>
          <a:xfrm>
            <a:off x="381833" y="1523814"/>
            <a:ext cx="5708633" cy="4952813"/>
          </a:xfrm>
        </p:spPr>
        <p:txBody>
          <a:bodyPr rIns="180000">
            <a:normAutofit/>
          </a:bodyPr>
          <a:lstStyle>
            <a:lvl1pPr>
              <a:defRPr sz="2961"/>
            </a:lvl1pPr>
            <a:lvl2pPr>
              <a:defRPr sz="2538"/>
            </a:lvl2pPr>
            <a:lvl3pPr>
              <a:defRPr sz="2115"/>
            </a:lvl3pPr>
            <a:lvl4pPr>
              <a:defRPr sz="1904"/>
            </a:lvl4pPr>
            <a:lvl5pPr>
              <a:defRPr sz="1904"/>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092872" y="1523814"/>
            <a:ext cx="5710072" cy="4952813"/>
          </a:xfrm>
        </p:spPr>
        <p:txBody>
          <a:bodyPr lIns="180000">
            <a:normAutofit/>
          </a:bodyPr>
          <a:lstStyle>
            <a:lvl1pPr>
              <a:defRPr sz="2961"/>
            </a:lvl1pPr>
            <a:lvl2pPr>
              <a:defRPr sz="2538"/>
            </a:lvl2pPr>
            <a:lvl3pPr>
              <a:defRPr sz="2115"/>
            </a:lvl3pPr>
            <a:lvl4pPr>
              <a:defRPr sz="1904"/>
            </a:lvl4pPr>
            <a:lvl5pPr>
              <a:defRPr sz="1904"/>
            </a:lvl5pPr>
            <a:lvl6pPr>
              <a:defRPr sz="2399"/>
            </a:lvl6pPr>
            <a:lvl7pPr>
              <a:defRPr sz="2399"/>
            </a:lvl7pPr>
            <a:lvl8pPr>
              <a:defRPr sz="2399"/>
            </a:lvl8pPr>
            <a:lvl9pPr>
              <a:defRPr sz="2399"/>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6542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3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126" y="1196743"/>
            <a:ext cx="8958350" cy="1793090"/>
          </a:xfrm>
          <a:noFill/>
        </p:spPr>
        <p:txBody>
          <a:bodyPr lIns="146304" tIns="91440" rIns="146304" bIns="91440" anchor="t" anchorCtr="0"/>
          <a:lstStyle>
            <a:lvl1pPr>
              <a:defRPr sz="529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126" y="2991130"/>
            <a:ext cx="7166668"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83441"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70" fontAlgn="base">
              <a:lnSpc>
                <a:spcPct val="90000"/>
              </a:lnSpc>
              <a:spcBef>
                <a:spcPct val="0"/>
              </a:spcBef>
              <a:spcAft>
                <a:spcPct val="0"/>
              </a:spcAft>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2898" y="6087890"/>
            <a:ext cx="1426858" cy="304828"/>
          </a:xfrm>
          <a:prstGeom prst="rect">
            <a:avLst/>
          </a:prstGeom>
        </p:spPr>
      </p:pic>
    </p:spTree>
    <p:extLst>
      <p:ext uri="{BB962C8B-B14F-4D97-AF65-F5344CB8AC3E}">
        <p14:creationId xmlns:p14="http://schemas.microsoft.com/office/powerpoint/2010/main" val="3627224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w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3" Type="http://schemas.openxmlformats.org/officeDocument/2006/relationships/slideLayout" Target="../slideLayouts/slideLayout11.xml"/><Relationship Id="rId21" Type="http://schemas.openxmlformats.org/officeDocument/2006/relationships/image" Target="../media/image18.emf"/><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theme" Target="../theme/theme2.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834" y="381374"/>
            <a:ext cx="11422075" cy="761979"/>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80868" y="1523761"/>
            <a:ext cx="11422075" cy="4952866"/>
          </a:xfrm>
          <a:prstGeom prst="rect">
            <a:avLst/>
          </a:prstGeom>
        </p:spPr>
        <p:txBody>
          <a:bodyPr vert="horz" lIns="0" tIns="0" rIns="0" bIns="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78966" y="1220303"/>
            <a:ext cx="184731" cy="461537"/>
          </a:xfrm>
          <a:prstGeom prst="rect">
            <a:avLst/>
          </a:prstGeom>
          <a:noFill/>
        </p:spPr>
        <p:txBody>
          <a:bodyPr wrap="none" rtlCol="0">
            <a:spAutoFit/>
          </a:bodyPr>
          <a:lstStyle/>
          <a:p>
            <a:endParaRPr lang="en-US" sz="2399" dirty="0"/>
          </a:p>
        </p:txBody>
      </p:sp>
      <p:graphicFrame>
        <p:nvGraphicFramePr>
          <p:cNvPr id="9" name="Object 8"/>
          <p:cNvGraphicFramePr>
            <a:graphicFrameLocks noChangeAspect="1"/>
          </p:cNvGraphicFramePr>
          <p:nvPr userDrawn="1">
            <p:extLst/>
          </p:nvPr>
        </p:nvGraphicFramePr>
        <p:xfrm>
          <a:off x="11330699" y="6286515"/>
          <a:ext cx="662709" cy="380990"/>
        </p:xfrm>
        <a:graphic>
          <a:graphicData uri="http://schemas.openxmlformats.org/presentationml/2006/ole">
            <mc:AlternateContent xmlns:mc="http://schemas.openxmlformats.org/markup-compatibility/2006">
              <mc:Choice xmlns:v="urn:schemas-microsoft-com:vml" Requires="v">
                <p:oleObj spid="_x0000_s1042" name="Image" r:id="rId11" imgW="2279520" imgH="1310400" progId="Photoshop.Image.18">
                  <p:embed/>
                </p:oleObj>
              </mc:Choice>
              <mc:Fallback>
                <p:oleObj name="Image" r:id="rId11" imgW="2279520" imgH="1310400" progId="Photoshop.Image.18">
                  <p:embed/>
                  <p:pic>
                    <p:nvPicPr>
                      <p:cNvPr id="9" name="Object 8"/>
                      <p:cNvPicPr/>
                      <p:nvPr/>
                    </p:nvPicPr>
                    <p:blipFill>
                      <a:blip r:embed="rId12"/>
                      <a:stretch>
                        <a:fillRect/>
                      </a:stretch>
                    </p:blipFill>
                    <p:spPr>
                      <a:xfrm>
                        <a:off x="11330699" y="6286515"/>
                        <a:ext cx="662709" cy="380990"/>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BDFC8D37-FF83-4B44-A769-162175DD75B3}"/>
              </a:ext>
            </a:extLst>
          </p:cNvPr>
          <p:cNvPicPr>
            <a:picLocks noChangeAspect="1"/>
          </p:cNvPicPr>
          <p:nvPr userDrawn="1"/>
        </p:nvPicPr>
        <p:blipFill>
          <a:blip r:embed="rId13"/>
          <a:stretch>
            <a:fillRect/>
          </a:stretch>
        </p:blipFill>
        <p:spPr>
          <a:xfrm>
            <a:off x="9647961" y="5989357"/>
            <a:ext cx="1627119" cy="746050"/>
          </a:xfrm>
          <a:prstGeom prst="rect">
            <a:avLst/>
          </a:prstGeom>
        </p:spPr>
      </p:pic>
    </p:spTree>
    <p:extLst>
      <p:ext uri="{BB962C8B-B14F-4D97-AF65-F5344CB8AC3E}">
        <p14:creationId xmlns:p14="http://schemas.microsoft.com/office/powerpoint/2010/main" val="230822103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Lst>
  <p:txStyles>
    <p:titleStyle>
      <a:lvl1pPr algn="l" defTabSz="609205" rtl="0" eaLnBrk="1" latinLnBrk="0" hangingPunct="1">
        <a:spcBef>
          <a:spcPct val="0"/>
        </a:spcBef>
        <a:buNone/>
        <a:defRPr sz="4653" kern="1200">
          <a:solidFill>
            <a:schemeClr val="accent1"/>
          </a:solidFill>
          <a:latin typeface="+mj-lt"/>
          <a:ea typeface="+mj-ea"/>
          <a:cs typeface="+mj-cs"/>
        </a:defRPr>
      </a:lvl1pPr>
    </p:titleStyle>
    <p:bodyStyle>
      <a:lvl1pPr marL="0" indent="0" algn="l" defTabSz="609205" rtl="0" eaLnBrk="1" latinLnBrk="0" hangingPunct="1">
        <a:spcBef>
          <a:spcPct val="20000"/>
        </a:spcBef>
        <a:buFont typeface="Wingdings" charset="2"/>
        <a:buNone/>
        <a:defRPr sz="3807" kern="1200">
          <a:solidFill>
            <a:schemeClr val="tx2"/>
          </a:solidFill>
          <a:latin typeface="+mn-lt"/>
          <a:ea typeface="+mn-ea"/>
          <a:cs typeface="+mn-cs"/>
        </a:defRPr>
      </a:lvl1pPr>
      <a:lvl2pPr marL="609206" indent="0" algn="l" defTabSz="609205" rtl="0" eaLnBrk="1" latinLnBrk="0" hangingPunct="1">
        <a:spcBef>
          <a:spcPct val="20000"/>
        </a:spcBef>
        <a:buFont typeface="Wingdings" charset="2"/>
        <a:buNone/>
        <a:defRPr sz="3384" kern="1200">
          <a:solidFill>
            <a:schemeClr val="tx2"/>
          </a:solidFill>
          <a:latin typeface="+mn-lt"/>
          <a:ea typeface="+mn-ea"/>
          <a:cs typeface="+mn-cs"/>
        </a:defRPr>
      </a:lvl2pPr>
      <a:lvl3pPr marL="1218411" indent="0" algn="l" defTabSz="609205" rtl="0" eaLnBrk="1" latinLnBrk="0" hangingPunct="1">
        <a:spcBef>
          <a:spcPct val="20000"/>
        </a:spcBef>
        <a:buFont typeface="Wingdings" charset="2"/>
        <a:buNone/>
        <a:defRPr sz="2538" kern="1200">
          <a:solidFill>
            <a:schemeClr val="tx2"/>
          </a:solidFill>
          <a:latin typeface="+mn-lt"/>
          <a:ea typeface="+mn-ea"/>
          <a:cs typeface="+mn-cs"/>
        </a:defRPr>
      </a:lvl3pPr>
      <a:lvl4pPr marL="1827616" indent="0" algn="l" defTabSz="609205" rtl="0" eaLnBrk="1" latinLnBrk="0" hangingPunct="1">
        <a:spcBef>
          <a:spcPct val="20000"/>
        </a:spcBef>
        <a:buFont typeface="Wingdings" charset="2"/>
        <a:buNone/>
        <a:defRPr sz="2538" kern="1200">
          <a:solidFill>
            <a:schemeClr val="tx2"/>
          </a:solidFill>
          <a:latin typeface="+mn-lt"/>
          <a:ea typeface="+mn-ea"/>
          <a:cs typeface="+mn-cs"/>
        </a:defRPr>
      </a:lvl4pPr>
      <a:lvl5pPr marL="2436821" indent="0" algn="l" defTabSz="609205" rtl="0" eaLnBrk="1" latinLnBrk="0" hangingPunct="1">
        <a:spcBef>
          <a:spcPct val="20000"/>
        </a:spcBef>
        <a:buFont typeface="Wingdings" charset="2"/>
        <a:buNone/>
        <a:defRPr sz="2115" kern="1200">
          <a:solidFill>
            <a:schemeClr val="tx2"/>
          </a:solidFill>
          <a:latin typeface="+mn-lt"/>
          <a:ea typeface="+mn-ea"/>
          <a:cs typeface="+mn-cs"/>
        </a:defRPr>
      </a:lvl5pPr>
      <a:lvl6pPr marL="3350630" indent="-304603" algn="l" defTabSz="609205" rtl="0" eaLnBrk="1" latinLnBrk="0" hangingPunct="1">
        <a:spcBef>
          <a:spcPct val="20000"/>
        </a:spcBef>
        <a:buFont typeface="Arial"/>
        <a:buChar char="•"/>
        <a:defRPr sz="2665" kern="1200">
          <a:solidFill>
            <a:schemeClr val="tx1"/>
          </a:solidFill>
          <a:latin typeface="+mn-lt"/>
          <a:ea typeface="+mn-ea"/>
          <a:cs typeface="+mn-cs"/>
        </a:defRPr>
      </a:lvl6pPr>
      <a:lvl7pPr marL="3959835" indent="-304603" algn="l" defTabSz="609205" rtl="0" eaLnBrk="1" latinLnBrk="0" hangingPunct="1">
        <a:spcBef>
          <a:spcPct val="20000"/>
        </a:spcBef>
        <a:buFont typeface="Arial"/>
        <a:buChar char="•"/>
        <a:defRPr sz="2665" kern="1200">
          <a:solidFill>
            <a:schemeClr val="tx1"/>
          </a:solidFill>
          <a:latin typeface="+mn-lt"/>
          <a:ea typeface="+mn-ea"/>
          <a:cs typeface="+mn-cs"/>
        </a:defRPr>
      </a:lvl7pPr>
      <a:lvl8pPr marL="4569040" indent="-304603" algn="l" defTabSz="609205" rtl="0" eaLnBrk="1" latinLnBrk="0" hangingPunct="1">
        <a:spcBef>
          <a:spcPct val="20000"/>
        </a:spcBef>
        <a:buFont typeface="Arial"/>
        <a:buChar char="•"/>
        <a:defRPr sz="2665" kern="1200">
          <a:solidFill>
            <a:schemeClr val="tx1"/>
          </a:solidFill>
          <a:latin typeface="+mn-lt"/>
          <a:ea typeface="+mn-ea"/>
          <a:cs typeface="+mn-cs"/>
        </a:defRPr>
      </a:lvl8pPr>
      <a:lvl9pPr marL="5178245" indent="-304603" algn="l" defTabSz="609205" rtl="0" eaLnBrk="1" latinLnBrk="0" hangingPunct="1">
        <a:spcBef>
          <a:spcPct val="20000"/>
        </a:spcBef>
        <a:buFont typeface="Arial"/>
        <a:buChar char="•"/>
        <a:defRPr sz="2665" kern="1200">
          <a:solidFill>
            <a:schemeClr val="tx1"/>
          </a:solidFill>
          <a:latin typeface="+mn-lt"/>
          <a:ea typeface="+mn-ea"/>
          <a:cs typeface="+mn-cs"/>
        </a:defRPr>
      </a:lvl9pPr>
    </p:bodyStyle>
    <p:otherStyle>
      <a:defPPr>
        <a:defRPr lang="en-US"/>
      </a:defPPr>
      <a:lvl1pPr marL="0" algn="l" defTabSz="609205" rtl="0" eaLnBrk="1" latinLnBrk="0" hangingPunct="1">
        <a:defRPr sz="2399" kern="1200">
          <a:solidFill>
            <a:schemeClr val="tx1"/>
          </a:solidFill>
          <a:latin typeface="+mn-lt"/>
          <a:ea typeface="+mn-ea"/>
          <a:cs typeface="+mn-cs"/>
        </a:defRPr>
      </a:lvl1pPr>
      <a:lvl2pPr marL="609205" algn="l" defTabSz="609205" rtl="0" eaLnBrk="1" latinLnBrk="0" hangingPunct="1">
        <a:defRPr sz="2399" kern="1200">
          <a:solidFill>
            <a:schemeClr val="tx1"/>
          </a:solidFill>
          <a:latin typeface="+mn-lt"/>
          <a:ea typeface="+mn-ea"/>
          <a:cs typeface="+mn-cs"/>
        </a:defRPr>
      </a:lvl2pPr>
      <a:lvl3pPr marL="1218411" algn="l" defTabSz="609205" rtl="0" eaLnBrk="1" latinLnBrk="0" hangingPunct="1">
        <a:defRPr sz="2399" kern="1200">
          <a:solidFill>
            <a:schemeClr val="tx1"/>
          </a:solidFill>
          <a:latin typeface="+mn-lt"/>
          <a:ea typeface="+mn-ea"/>
          <a:cs typeface="+mn-cs"/>
        </a:defRPr>
      </a:lvl3pPr>
      <a:lvl4pPr marL="1827616" algn="l" defTabSz="609205" rtl="0" eaLnBrk="1" latinLnBrk="0" hangingPunct="1">
        <a:defRPr sz="2399" kern="1200">
          <a:solidFill>
            <a:schemeClr val="tx1"/>
          </a:solidFill>
          <a:latin typeface="+mn-lt"/>
          <a:ea typeface="+mn-ea"/>
          <a:cs typeface="+mn-cs"/>
        </a:defRPr>
      </a:lvl4pPr>
      <a:lvl5pPr marL="2436821" algn="l" defTabSz="609205" rtl="0" eaLnBrk="1" latinLnBrk="0" hangingPunct="1">
        <a:defRPr sz="2399" kern="1200">
          <a:solidFill>
            <a:schemeClr val="tx1"/>
          </a:solidFill>
          <a:latin typeface="+mn-lt"/>
          <a:ea typeface="+mn-ea"/>
          <a:cs typeface="+mn-cs"/>
        </a:defRPr>
      </a:lvl5pPr>
      <a:lvl6pPr marL="3046027" algn="l" defTabSz="609205" rtl="0" eaLnBrk="1" latinLnBrk="0" hangingPunct="1">
        <a:defRPr sz="2399" kern="1200">
          <a:solidFill>
            <a:schemeClr val="tx1"/>
          </a:solidFill>
          <a:latin typeface="+mn-lt"/>
          <a:ea typeface="+mn-ea"/>
          <a:cs typeface="+mn-cs"/>
        </a:defRPr>
      </a:lvl6pPr>
      <a:lvl7pPr marL="3655233" algn="l" defTabSz="609205" rtl="0" eaLnBrk="1" latinLnBrk="0" hangingPunct="1">
        <a:defRPr sz="2399" kern="1200">
          <a:solidFill>
            <a:schemeClr val="tx1"/>
          </a:solidFill>
          <a:latin typeface="+mn-lt"/>
          <a:ea typeface="+mn-ea"/>
          <a:cs typeface="+mn-cs"/>
        </a:defRPr>
      </a:lvl7pPr>
      <a:lvl8pPr marL="4264438" algn="l" defTabSz="609205" rtl="0" eaLnBrk="1" latinLnBrk="0" hangingPunct="1">
        <a:defRPr sz="2399" kern="1200">
          <a:solidFill>
            <a:schemeClr val="tx1"/>
          </a:solidFill>
          <a:latin typeface="+mn-lt"/>
          <a:ea typeface="+mn-ea"/>
          <a:cs typeface="+mn-cs"/>
        </a:defRPr>
      </a:lvl8pPr>
      <a:lvl9pPr marL="4873643" algn="l" defTabSz="609205" rtl="0" eaLnBrk="1" latinLnBrk="0" hangingPunct="1">
        <a:defRPr sz="23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381">
          <p15:clr>
            <a:srgbClr val="F26B43"/>
          </p15:clr>
        </p15:guide>
        <p15:guide id="2" pos="3629">
          <p15:clr>
            <a:srgbClr val="F26B43"/>
          </p15:clr>
        </p15:guide>
        <p15:guide id="3" pos="7030">
          <p15:clr>
            <a:srgbClr val="F26B43"/>
          </p15:clr>
        </p15:guide>
        <p15:guide id="4" pos="227">
          <p15:clr>
            <a:srgbClr val="F26B43"/>
          </p15:clr>
        </p15:guide>
        <p15:guide id="5" orient="horz" pos="227">
          <p15:clr>
            <a:srgbClr val="F26B43"/>
          </p15:clr>
        </p15:guide>
        <p15:guide id="7" orient="horz" pos="680">
          <p15:clr>
            <a:srgbClr val="F26B43"/>
          </p15:clr>
        </p15:guide>
        <p15:guide id="8" orient="horz" pos="907">
          <p15:clr>
            <a:srgbClr val="F26B43"/>
          </p15:clr>
        </p15:guide>
        <p15:guide id="9" orient="horz" pos="3855">
          <p15:clr>
            <a:srgbClr val="F26B43"/>
          </p15:clr>
        </p15:guide>
        <p15:guide id="10" orient="horz" pos="20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065" y="289511"/>
            <a:ext cx="11648252"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066" y="1189178"/>
            <a:ext cx="11645934"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78865" y="3012662"/>
            <a:ext cx="6858623" cy="832676"/>
          </a:xfrm>
          <a:prstGeom prst="rect">
            <a:avLst/>
          </a:prstGeom>
        </p:spPr>
      </p:pic>
    </p:spTree>
    <p:extLst>
      <p:ext uri="{BB962C8B-B14F-4D97-AF65-F5344CB8AC3E}">
        <p14:creationId xmlns:p14="http://schemas.microsoft.com/office/powerpoint/2010/main" val="2429984992"/>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3959" marR="0" indent="-223959"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7" kern="1200" spc="0" baseline="0">
          <a:gradFill>
            <a:gsLst>
              <a:gs pos="1250">
                <a:schemeClr val="tx1"/>
              </a:gs>
              <a:gs pos="100000">
                <a:schemeClr val="tx1"/>
              </a:gs>
            </a:gsLst>
            <a:lin ang="5400000" scaled="0"/>
          </a:gradFill>
          <a:latin typeface="+mj-lt"/>
          <a:ea typeface="+mn-ea"/>
          <a:cs typeface="+mn-cs"/>
        </a:defRPr>
      </a:lvl1pPr>
      <a:lvl2pPr marL="447919" marR="0" indent="-223959"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3" kern="1200" spc="0" baseline="0">
          <a:gradFill>
            <a:gsLst>
              <a:gs pos="1250">
                <a:schemeClr val="tx1"/>
              </a:gs>
              <a:gs pos="100000">
                <a:schemeClr val="tx1"/>
              </a:gs>
            </a:gsLst>
            <a:lin ang="5400000" scaled="0"/>
          </a:gradFill>
          <a:latin typeface="+mn-lt"/>
          <a:ea typeface="+mn-ea"/>
          <a:cs typeface="+mn-cs"/>
        </a:defRPr>
      </a:lvl2pPr>
      <a:lvl3pPr marL="671878" marR="0" indent="-223959"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1" kern="1200" spc="0" baseline="0">
          <a:gradFill>
            <a:gsLst>
              <a:gs pos="1250">
                <a:schemeClr val="tx1"/>
              </a:gs>
              <a:gs pos="100000">
                <a:schemeClr val="tx1"/>
              </a:gs>
            </a:gsLst>
            <a:lin ang="5400000" scaled="0"/>
          </a:gradFill>
          <a:latin typeface="+mn-lt"/>
          <a:ea typeface="+mn-ea"/>
          <a:cs typeface="+mn-cs"/>
        </a:defRPr>
      </a:lvl3pPr>
      <a:lvl4pPr marL="895838" marR="0" indent="-223959"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4pPr>
      <a:lvl5pPr marL="1119797" marR="0" indent="-223959" algn="l" defTabSz="91380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5"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23.xml"/><Relationship Id="rId4" Type="http://schemas.openxmlformats.org/officeDocument/2006/relationships/image" Target="../media/image3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38.png"/><Relationship Id="rId3" Type="http://schemas.openxmlformats.org/officeDocument/2006/relationships/image" Target="../media/image3.png"/><Relationship Id="rId7" Type="http://schemas.openxmlformats.org/officeDocument/2006/relationships/image" Target="../media/image7.jpg"/><Relationship Id="rId12" Type="http://schemas.openxmlformats.org/officeDocument/2006/relationships/image" Target="../media/image12.png"/><Relationship Id="rId17" Type="http://schemas.openxmlformats.org/officeDocument/2006/relationships/image" Target="../media/image37.png"/><Relationship Id="rId2" Type="http://schemas.openxmlformats.org/officeDocument/2006/relationships/notesSlide" Target="../notesSlides/notesSlide14.xml"/><Relationship Id="rId16"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jpg"/><Relationship Id="rId15" Type="http://schemas.openxmlformats.org/officeDocument/2006/relationships/image" Target="../media/image3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0637" y="5334188"/>
            <a:ext cx="3839186" cy="1142440"/>
          </a:xfrm>
        </p:spPr>
        <p:txBody>
          <a:bodyPr/>
          <a:lstStyle/>
          <a:p>
            <a:r>
              <a:rPr lang="en-US" sz="2400" b="1" dirty="0"/>
              <a:t>Amit Banerjee</a:t>
            </a:r>
            <a:br>
              <a:rPr lang="en-US" sz="2000" dirty="0"/>
            </a:br>
            <a:r>
              <a:rPr lang="en-US" sz="2000" dirty="0"/>
              <a:t>Sr. Program Manager </a:t>
            </a:r>
            <a:br>
              <a:rPr lang="en-US" sz="2000" dirty="0"/>
            </a:br>
            <a:r>
              <a:rPr lang="en-US" sz="2000" dirty="0"/>
              <a:t>Microsoft Database Systems</a:t>
            </a:r>
            <a:endParaRPr lang="en-IN" sz="2000" dirty="0"/>
          </a:p>
        </p:txBody>
      </p:sp>
      <p:sp>
        <p:nvSpPr>
          <p:cNvPr id="8" name="Text Placeholder 7"/>
          <p:cNvSpPr>
            <a:spLocks noGrp="1"/>
          </p:cNvSpPr>
          <p:nvPr>
            <p:ph type="body" sz="quarter" idx="10"/>
          </p:nvPr>
        </p:nvSpPr>
        <p:spPr/>
        <p:txBody>
          <a:bodyPr/>
          <a:lstStyle/>
          <a:p>
            <a:r>
              <a:rPr lang="en-US" sz="3600" dirty="0"/>
              <a:t>Upgrade SQL Server Like a Ninja</a:t>
            </a:r>
            <a:br>
              <a:rPr lang="en-US" sz="3600" dirty="0"/>
            </a:br>
            <a:endParaRPr lang="en-US" sz="3600" dirty="0"/>
          </a:p>
        </p:txBody>
      </p:sp>
      <p:pic>
        <p:nvPicPr>
          <p:cNvPr id="7" name="Picture 6">
            <a:extLst>
              <a:ext uri="{FF2B5EF4-FFF2-40B4-BE49-F238E27FC236}">
                <a16:creationId xmlns:a16="http://schemas.microsoft.com/office/drawing/2014/main" id="{789905A9-43C1-4C0F-A3CD-7B23CD4BF0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16167" y="0"/>
            <a:ext cx="1309664" cy="1401341"/>
          </a:xfrm>
          <a:prstGeom prst="rect">
            <a:avLst/>
          </a:prstGeom>
        </p:spPr>
      </p:pic>
    </p:spTree>
    <p:extLst>
      <p:ext uri="{BB962C8B-B14F-4D97-AF65-F5344CB8AC3E}">
        <p14:creationId xmlns:p14="http://schemas.microsoft.com/office/powerpoint/2010/main" val="2883678360"/>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A31749C-ACA5-4E2B-A25C-44259AD41E8F}"/>
              </a:ext>
            </a:extLst>
          </p:cNvPr>
          <p:cNvPicPr>
            <a:picLocks noChangeAspect="1"/>
          </p:cNvPicPr>
          <p:nvPr/>
        </p:nvPicPr>
        <p:blipFill>
          <a:blip r:embed="rId3"/>
          <a:stretch>
            <a:fillRect/>
          </a:stretch>
        </p:blipFill>
        <p:spPr>
          <a:xfrm>
            <a:off x="1268714" y="3221156"/>
            <a:ext cx="1200130" cy="1606534"/>
          </a:xfrm>
          <a:prstGeom prst="rect">
            <a:avLst/>
          </a:prstGeom>
        </p:spPr>
      </p:pic>
      <p:sp>
        <p:nvSpPr>
          <p:cNvPr id="29" name="Freeform 266">
            <a:extLst>
              <a:ext uri="{FF2B5EF4-FFF2-40B4-BE49-F238E27FC236}">
                <a16:creationId xmlns:a16="http://schemas.microsoft.com/office/drawing/2014/main" id="{2E79B983-FF32-40DC-8E1E-BDE3305E6EE3}"/>
              </a:ext>
            </a:extLst>
          </p:cNvPr>
          <p:cNvSpPr>
            <a:spLocks noChangeAspect="1"/>
          </p:cNvSpPr>
          <p:nvPr/>
        </p:nvSpPr>
        <p:spPr bwMode="black">
          <a:xfrm>
            <a:off x="1002114" y="995142"/>
            <a:ext cx="3009383" cy="177974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477" tIns="44738" rIns="89477" bIns="44738" numCol="1" anchor="t" anchorCtr="0" compatLnSpc="1">
            <a:prstTxWarp prst="textNoShape">
              <a:avLst/>
            </a:prstTxWarp>
          </a:bodyPr>
          <a:lstStyle/>
          <a:p>
            <a:pPr defTabSz="912931">
              <a:defRPr/>
            </a:pPr>
            <a:endParaRPr lang="en-US" sz="1761">
              <a:solidFill>
                <a:srgbClr val="2C2C2C"/>
              </a:solidFill>
              <a:latin typeface="Segoe UI"/>
            </a:endParaRPr>
          </a:p>
        </p:txBody>
      </p:sp>
      <p:sp>
        <p:nvSpPr>
          <p:cNvPr id="5" name="Title 1"/>
          <p:cNvSpPr txBox="1">
            <a:spLocks/>
          </p:cNvSpPr>
          <p:nvPr/>
        </p:nvSpPr>
        <p:spPr>
          <a:xfrm>
            <a:off x="100280" y="17292"/>
            <a:ext cx="12083782" cy="1150124"/>
          </a:xfrm>
          <a:prstGeom prst="rect">
            <a:avLst/>
          </a:prstGeom>
        </p:spPr>
        <p:txBody>
          <a:bodyPr vert="horz" wrap="square" lIns="143335" tIns="89584" rIns="143335" bIns="89584"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4703"/>
              <a:t>Azure Database Migration Service</a:t>
            </a:r>
            <a:br>
              <a:rPr lang="en-US" sz="4703"/>
            </a:br>
            <a:endParaRPr lang="en-US" sz="4703"/>
          </a:p>
        </p:txBody>
      </p:sp>
      <p:sp>
        <p:nvSpPr>
          <p:cNvPr id="7" name="Rectangle 6"/>
          <p:cNvSpPr/>
          <p:nvPr/>
        </p:nvSpPr>
        <p:spPr>
          <a:xfrm>
            <a:off x="4218842" y="1104382"/>
            <a:ext cx="7815555" cy="2495160"/>
          </a:xfrm>
          <a:prstGeom prst="rect">
            <a:avLst/>
          </a:prstGeom>
        </p:spPr>
        <p:txBody>
          <a:bodyPr wrap="square" lIns="146052">
            <a:spAutoFit/>
          </a:bodyPr>
          <a:lstStyle/>
          <a:p>
            <a:pPr defTabSz="930650">
              <a:lnSpc>
                <a:spcPct val="90000"/>
              </a:lnSpc>
              <a:spcBef>
                <a:spcPct val="0"/>
              </a:spcBef>
              <a:spcAft>
                <a:spcPts val="1198"/>
              </a:spcAft>
              <a:defRPr/>
            </a:pPr>
            <a:r>
              <a:rPr lang="en-US" sz="2349" kern="0">
                <a:ln w="3175">
                  <a:noFill/>
                </a:ln>
                <a:latin typeface="Segoe UI"/>
                <a:cs typeface="Segoe UI Semibold" panose="020B0702040204020203" pitchFamily="34" charset="0"/>
                <a:sym typeface="Wingdings" panose="05000000000000000000" pitchFamily="2" charset="2"/>
              </a:rPr>
              <a:t>Fully managed database migration service for both operational databases and data warehouses</a:t>
            </a:r>
          </a:p>
          <a:p>
            <a:pPr defTabSz="930650">
              <a:lnSpc>
                <a:spcPct val="90000"/>
              </a:lnSpc>
              <a:spcBef>
                <a:spcPct val="0"/>
              </a:spcBef>
              <a:spcAft>
                <a:spcPts val="1198"/>
              </a:spcAft>
              <a:defRPr/>
            </a:pPr>
            <a:r>
              <a:rPr lang="en-US" sz="2349" kern="0">
                <a:ln w="3175">
                  <a:noFill/>
                </a:ln>
                <a:latin typeface="Segoe UI"/>
                <a:cs typeface="Segoe UI Semibold" panose="020B0702040204020203" pitchFamily="34" charset="0"/>
                <a:sym typeface="Wingdings" panose="05000000000000000000" pitchFamily="2" charset="2"/>
              </a:rPr>
              <a:t>Supports minimal down time migrations</a:t>
            </a:r>
          </a:p>
          <a:p>
            <a:pPr defTabSz="930650">
              <a:lnSpc>
                <a:spcPct val="90000"/>
              </a:lnSpc>
              <a:spcBef>
                <a:spcPct val="0"/>
              </a:spcBef>
              <a:spcAft>
                <a:spcPts val="1198"/>
              </a:spcAft>
              <a:defRPr/>
            </a:pPr>
            <a:r>
              <a:rPr lang="en-US" sz="2349" kern="0">
                <a:ln w="3175">
                  <a:noFill/>
                </a:ln>
                <a:latin typeface="Segoe UI"/>
                <a:cs typeface="Segoe UI Semibold" panose="020B0702040204020203" pitchFamily="34" charset="0"/>
                <a:sym typeface="Wingdings" panose="05000000000000000000" pitchFamily="2" charset="2"/>
              </a:rPr>
              <a:t>Supports both homogeneous and heterogeneous source-target pairs</a:t>
            </a:r>
          </a:p>
          <a:p>
            <a:pPr defTabSz="930650">
              <a:lnSpc>
                <a:spcPct val="90000"/>
              </a:lnSpc>
              <a:spcBef>
                <a:spcPct val="0"/>
              </a:spcBef>
              <a:spcAft>
                <a:spcPts val="1198"/>
              </a:spcAft>
              <a:defRPr/>
            </a:pPr>
            <a:r>
              <a:rPr lang="en-US" sz="2349" kern="0">
                <a:ln w="3175">
                  <a:noFill/>
                </a:ln>
                <a:latin typeface="Segoe UI"/>
                <a:cs typeface="Segoe UI Semibold" panose="020B0702040204020203" pitchFamily="34" charset="0"/>
                <a:sym typeface="Wingdings" panose="05000000000000000000" pitchFamily="2" charset="2"/>
              </a:rPr>
              <a:t>Assessments via Data Migration Assistant</a:t>
            </a:r>
          </a:p>
        </p:txBody>
      </p:sp>
      <p:sp>
        <p:nvSpPr>
          <p:cNvPr id="2" name="Rectangle 1"/>
          <p:cNvSpPr/>
          <p:nvPr/>
        </p:nvSpPr>
        <p:spPr bwMode="auto">
          <a:xfrm>
            <a:off x="6559" y="5720218"/>
            <a:ext cx="12170950" cy="11318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64" tIns="146052" rIns="182564" bIns="146052" numCol="1" spcCol="0" rtlCol="0" fromWordArt="0" anchor="ctr" anchorCtr="0" forceAA="0" compatLnSpc="1">
            <a:prstTxWarp prst="textNoShape">
              <a:avLst/>
            </a:prstTxWarp>
            <a:noAutofit/>
          </a:bodyPr>
          <a:lstStyle/>
          <a:p>
            <a:pPr algn="ctr" defTabSz="930795" fontAlgn="base">
              <a:lnSpc>
                <a:spcPct val="90000"/>
              </a:lnSpc>
              <a:spcBef>
                <a:spcPct val="0"/>
              </a:spcBef>
              <a:spcAft>
                <a:spcPct val="0"/>
              </a:spcAft>
              <a:defRPr/>
            </a:pPr>
            <a:r>
              <a:rPr lang="en-US" sz="3595"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Reliable &amp; Seamless migrations to the Cloud</a:t>
            </a:r>
          </a:p>
        </p:txBody>
      </p:sp>
      <p:graphicFrame>
        <p:nvGraphicFramePr>
          <p:cNvPr id="3" name="Table 2">
            <a:extLst>
              <a:ext uri="{FF2B5EF4-FFF2-40B4-BE49-F238E27FC236}">
                <a16:creationId xmlns:a16="http://schemas.microsoft.com/office/drawing/2014/main" id="{1D385BE3-B4EA-4484-B305-CD59A938EBA4}"/>
              </a:ext>
            </a:extLst>
          </p:cNvPr>
          <p:cNvGraphicFramePr>
            <a:graphicFrameLocks noGrp="1"/>
          </p:cNvGraphicFramePr>
          <p:nvPr>
            <p:extLst/>
          </p:nvPr>
        </p:nvGraphicFramePr>
        <p:xfrm>
          <a:off x="4330581" y="3814686"/>
          <a:ext cx="7703815" cy="1819170"/>
        </p:xfrm>
        <a:graphic>
          <a:graphicData uri="http://schemas.openxmlformats.org/drawingml/2006/table">
            <a:tbl>
              <a:tblPr bandRow="1">
                <a:tableStyleId>{D7AC3CCA-C797-4891-BE02-D94E43425B78}</a:tableStyleId>
              </a:tblPr>
              <a:tblGrid>
                <a:gridCol w="1617714">
                  <a:extLst>
                    <a:ext uri="{9D8B030D-6E8A-4147-A177-3AD203B41FA5}">
                      <a16:colId xmlns:a16="http://schemas.microsoft.com/office/drawing/2014/main" val="4233647372"/>
                    </a:ext>
                  </a:extLst>
                </a:gridCol>
                <a:gridCol w="6086101">
                  <a:extLst>
                    <a:ext uri="{9D8B030D-6E8A-4147-A177-3AD203B41FA5}">
                      <a16:colId xmlns:a16="http://schemas.microsoft.com/office/drawing/2014/main" val="43384532"/>
                    </a:ext>
                  </a:extLst>
                </a:gridCol>
              </a:tblGrid>
              <a:tr h="363615">
                <a:tc>
                  <a:txBody>
                    <a:bodyPr/>
                    <a:lstStyle/>
                    <a:p>
                      <a:r>
                        <a:rPr lang="en-US" sz="1800"/>
                        <a:t>SQL Server </a:t>
                      </a:r>
                      <a:endParaRPr lang="en-US" sz="1800" b="0"/>
                    </a:p>
                  </a:txBody>
                  <a:tcPr marL="89513" marR="89513" marT="44757" marB="44757"/>
                </a:tc>
                <a:tc>
                  <a:txBody>
                    <a:bodyPr/>
                    <a:lstStyle/>
                    <a:p>
                      <a:r>
                        <a:rPr lang="en-US" sz="1800"/>
                        <a:t>Azure SQL VM, Azure SQL Database &amp; Managed Instance</a:t>
                      </a:r>
                      <a:endParaRPr lang="en-US" sz="1800" b="0"/>
                    </a:p>
                  </a:txBody>
                  <a:tcPr marL="89513" marR="89513" marT="44757" marB="44757"/>
                </a:tc>
                <a:extLst>
                  <a:ext uri="{0D108BD9-81ED-4DB2-BD59-A6C34878D82A}">
                    <a16:rowId xmlns:a16="http://schemas.microsoft.com/office/drawing/2014/main" val="3274511789"/>
                  </a:ext>
                </a:extLst>
              </a:tr>
              <a:tr h="363615">
                <a:tc>
                  <a:txBody>
                    <a:bodyPr/>
                    <a:lstStyle/>
                    <a:p>
                      <a:r>
                        <a:rPr lang="en-US" sz="1800"/>
                        <a:t>MySQL</a:t>
                      </a:r>
                    </a:p>
                  </a:txBody>
                  <a:tcPr marL="89513" marR="89513" marT="44757" marB="44757"/>
                </a:tc>
                <a:tc>
                  <a:txBody>
                    <a:bodyPr/>
                    <a:lstStyle/>
                    <a:p>
                      <a:r>
                        <a:rPr lang="en-US" sz="1800"/>
                        <a:t>Azure Database for MySQL</a:t>
                      </a:r>
                    </a:p>
                  </a:txBody>
                  <a:tcPr marL="89513" marR="89513" marT="44757" marB="44757"/>
                </a:tc>
                <a:extLst>
                  <a:ext uri="{0D108BD9-81ED-4DB2-BD59-A6C34878D82A}">
                    <a16:rowId xmlns:a16="http://schemas.microsoft.com/office/drawing/2014/main" val="1778494607"/>
                  </a:ext>
                </a:extLst>
              </a:tr>
              <a:tr h="363615">
                <a:tc>
                  <a:txBody>
                    <a:bodyPr/>
                    <a:lstStyle/>
                    <a:p>
                      <a:r>
                        <a:rPr lang="en-US" sz="1800"/>
                        <a:t>PostgreSQL</a:t>
                      </a:r>
                    </a:p>
                  </a:txBody>
                  <a:tcPr marL="89513" marR="89513" marT="44757" marB="44757"/>
                </a:tc>
                <a:tc>
                  <a:txBody>
                    <a:bodyPr/>
                    <a:lstStyle/>
                    <a:p>
                      <a:r>
                        <a:rPr lang="en-US" sz="1800"/>
                        <a:t>Azure Database for PostgreSQL</a:t>
                      </a:r>
                    </a:p>
                  </a:txBody>
                  <a:tcPr marL="89513" marR="89513" marT="44757" marB="44757"/>
                </a:tc>
                <a:extLst>
                  <a:ext uri="{0D108BD9-81ED-4DB2-BD59-A6C34878D82A}">
                    <a16:rowId xmlns:a16="http://schemas.microsoft.com/office/drawing/2014/main" val="1534090895"/>
                  </a:ext>
                </a:extLst>
              </a:tr>
              <a:tr h="363615">
                <a:tc>
                  <a:txBody>
                    <a:bodyPr/>
                    <a:lstStyle/>
                    <a:p>
                      <a:r>
                        <a:rPr lang="en-US" sz="1800"/>
                        <a:t>Oracle, …</a:t>
                      </a:r>
                    </a:p>
                  </a:txBody>
                  <a:tcPr marL="89513" marR="89513" marT="44757" marB="44757"/>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Azure SQL Database &amp; Managed Instance</a:t>
                      </a:r>
                    </a:p>
                  </a:txBody>
                  <a:tcPr marL="89513" marR="89513" marT="44757" marB="44757"/>
                </a:tc>
                <a:extLst>
                  <a:ext uri="{0D108BD9-81ED-4DB2-BD59-A6C34878D82A}">
                    <a16:rowId xmlns:a16="http://schemas.microsoft.com/office/drawing/2014/main" val="2417651676"/>
                  </a:ext>
                </a:extLst>
              </a:tr>
              <a:tr h="363615">
                <a:tc>
                  <a:txBody>
                    <a:bodyPr/>
                    <a:lstStyle/>
                    <a:p>
                      <a:r>
                        <a:rPr lang="en-US" sz="1800"/>
                        <a:t>Netezza, …</a:t>
                      </a:r>
                    </a:p>
                  </a:txBody>
                  <a:tcPr marL="89513" marR="89513" marT="44757" marB="44757"/>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t>Azure SQL Data Warehouse</a:t>
                      </a:r>
                    </a:p>
                  </a:txBody>
                  <a:tcPr marL="89513" marR="89513" marT="44757" marB="44757"/>
                </a:tc>
                <a:extLst>
                  <a:ext uri="{0D108BD9-81ED-4DB2-BD59-A6C34878D82A}">
                    <a16:rowId xmlns:a16="http://schemas.microsoft.com/office/drawing/2014/main" val="814333059"/>
                  </a:ext>
                </a:extLst>
              </a:tr>
            </a:tbl>
          </a:graphicData>
        </a:graphic>
      </p:graphicFrame>
      <p:grpSp>
        <p:nvGrpSpPr>
          <p:cNvPr id="24" name="Group 23">
            <a:extLst>
              <a:ext uri="{FF2B5EF4-FFF2-40B4-BE49-F238E27FC236}">
                <a16:creationId xmlns:a16="http://schemas.microsoft.com/office/drawing/2014/main" id="{133D3785-C055-4105-9CCA-3EEA53CDFDDE}"/>
              </a:ext>
            </a:extLst>
          </p:cNvPr>
          <p:cNvGrpSpPr/>
          <p:nvPr/>
        </p:nvGrpSpPr>
        <p:grpSpPr>
          <a:xfrm>
            <a:off x="2017168" y="1506862"/>
            <a:ext cx="1802772" cy="3334503"/>
            <a:chOff x="2433546" y="754618"/>
            <a:chExt cx="2303819" cy="4261260"/>
          </a:xfrm>
        </p:grpSpPr>
        <p:grpSp>
          <p:nvGrpSpPr>
            <p:cNvPr id="25" name="Group 24">
              <a:extLst>
                <a:ext uri="{FF2B5EF4-FFF2-40B4-BE49-F238E27FC236}">
                  <a16:creationId xmlns:a16="http://schemas.microsoft.com/office/drawing/2014/main" id="{2C8591E7-D7F4-4928-924C-9925A6CD08DD}"/>
                </a:ext>
              </a:extLst>
            </p:cNvPr>
            <p:cNvGrpSpPr/>
            <p:nvPr/>
          </p:nvGrpSpPr>
          <p:grpSpPr>
            <a:xfrm>
              <a:off x="3203680" y="2962841"/>
              <a:ext cx="1533685" cy="2053037"/>
              <a:chOff x="10005145" y="2724746"/>
              <a:chExt cx="1183664" cy="1584487"/>
            </a:xfrm>
          </p:grpSpPr>
          <p:pic>
            <p:nvPicPr>
              <p:cNvPr id="31" name="Picture 30">
                <a:extLst>
                  <a:ext uri="{FF2B5EF4-FFF2-40B4-BE49-F238E27FC236}">
                    <a16:creationId xmlns:a16="http://schemas.microsoft.com/office/drawing/2014/main" id="{7B5FD091-10F8-4443-9B53-85E3D8AC2D85}"/>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32" name="TextBox 31">
                <a:extLst>
                  <a:ext uri="{FF2B5EF4-FFF2-40B4-BE49-F238E27FC236}">
                    <a16:creationId xmlns:a16="http://schemas.microsoft.com/office/drawing/2014/main" id="{F9C72F7B-85C0-4F17-8576-D0B994F41608}"/>
                  </a:ext>
                </a:extLst>
              </p:cNvPr>
              <p:cNvSpPr txBox="1"/>
              <p:nvPr/>
            </p:nvSpPr>
            <p:spPr>
              <a:xfrm>
                <a:off x="10166186" y="3500230"/>
                <a:ext cx="910592" cy="619114"/>
              </a:xfrm>
              <a:prstGeom prst="rect">
                <a:avLst/>
              </a:prstGeom>
              <a:noFill/>
            </p:spPr>
            <p:txBody>
              <a:bodyPr wrap="none" lIns="179001" tIns="143200" rIns="179001" bIns="143200" rtlCol="0">
                <a:spAutoFit/>
              </a:bodyPr>
              <a:lstStyle/>
              <a:p>
                <a:pPr algn="ctr" defTabSz="912931">
                  <a:lnSpc>
                    <a:spcPct val="90000"/>
                  </a:lnSpc>
                  <a:spcAft>
                    <a:spcPts val="588"/>
                  </a:spcAft>
                  <a:defRPr/>
                </a:pPr>
                <a:r>
                  <a:rPr lang="en-US" sz="2396">
                    <a:solidFill>
                      <a:srgbClr val="505050"/>
                    </a:solidFill>
                    <a:latin typeface="Segoe UI Semibold" panose="020B0702040204020203" pitchFamily="34" charset="0"/>
                    <a:cs typeface="Segoe UI Semibold" panose="020B0702040204020203" pitchFamily="34" charset="0"/>
                  </a:rPr>
                  <a:t>SQL</a:t>
                </a:r>
              </a:p>
            </p:txBody>
          </p:sp>
        </p:grpSp>
        <p:pic>
          <p:nvPicPr>
            <p:cNvPr id="28" name="Picture 27">
              <a:extLst>
                <a:ext uri="{FF2B5EF4-FFF2-40B4-BE49-F238E27FC236}">
                  <a16:creationId xmlns:a16="http://schemas.microsoft.com/office/drawing/2014/main" id="{ECB58605-B027-464A-880D-649F6C20D916}"/>
                </a:ext>
              </a:extLst>
            </p:cNvPr>
            <p:cNvPicPr>
              <a:picLocks noChangeAspect="1"/>
            </p:cNvPicPr>
            <p:nvPr/>
          </p:nvPicPr>
          <p:blipFill>
            <a:blip r:embed="rId4"/>
            <a:stretch>
              <a:fillRect/>
            </a:stretch>
          </p:blipFill>
          <p:spPr>
            <a:xfrm>
              <a:off x="2593582" y="754618"/>
              <a:ext cx="945788" cy="1266059"/>
            </a:xfrm>
            <a:prstGeom prst="rect">
              <a:avLst/>
            </a:prstGeom>
          </p:spPr>
        </p:pic>
        <p:sp>
          <p:nvSpPr>
            <p:cNvPr id="30" name="TextBox 29">
              <a:extLst>
                <a:ext uri="{FF2B5EF4-FFF2-40B4-BE49-F238E27FC236}">
                  <a16:creationId xmlns:a16="http://schemas.microsoft.com/office/drawing/2014/main" id="{AFD0294D-9C27-4157-B021-5A6B6504554B}"/>
                </a:ext>
              </a:extLst>
            </p:cNvPr>
            <p:cNvSpPr txBox="1"/>
            <p:nvPr/>
          </p:nvSpPr>
          <p:spPr>
            <a:xfrm>
              <a:off x="2433546" y="1323744"/>
              <a:ext cx="1251448" cy="621881"/>
            </a:xfrm>
            <a:prstGeom prst="rect">
              <a:avLst/>
            </a:prstGeom>
            <a:noFill/>
          </p:spPr>
          <p:txBody>
            <a:bodyPr wrap="none" lIns="179001" tIns="143200" rIns="179001" bIns="143200" rtlCol="0">
              <a:spAutoFit/>
            </a:bodyPr>
            <a:lstStyle/>
            <a:p>
              <a:pPr algn="ctr" defTabSz="912931">
                <a:lnSpc>
                  <a:spcPct val="90000"/>
                </a:lnSpc>
                <a:spcAft>
                  <a:spcPts val="588"/>
                </a:spcAft>
                <a:defRPr/>
              </a:pPr>
              <a:r>
                <a:rPr lang="en-US" sz="1398">
                  <a:solidFill>
                    <a:srgbClr val="505050"/>
                  </a:solidFill>
                  <a:latin typeface="Segoe UI Semibold" panose="020B0702040204020203" pitchFamily="34" charset="0"/>
                  <a:cs typeface="Segoe UI Semibold" panose="020B0702040204020203" pitchFamily="34" charset="0"/>
                </a:rPr>
                <a:t>SQL DB</a:t>
              </a:r>
            </a:p>
          </p:txBody>
        </p:sp>
      </p:grpSp>
      <p:pic>
        <p:nvPicPr>
          <p:cNvPr id="33" name="Picture 32">
            <a:extLst>
              <a:ext uri="{FF2B5EF4-FFF2-40B4-BE49-F238E27FC236}">
                <a16:creationId xmlns:a16="http://schemas.microsoft.com/office/drawing/2014/main" id="{A750E63C-1934-4A77-96C4-AE19C51D322C}"/>
              </a:ext>
            </a:extLst>
          </p:cNvPr>
          <p:cNvPicPr>
            <a:picLocks noChangeAspect="1"/>
          </p:cNvPicPr>
          <p:nvPr/>
        </p:nvPicPr>
        <p:blipFill>
          <a:blip r:embed="rId3"/>
          <a:stretch>
            <a:fillRect/>
          </a:stretch>
        </p:blipFill>
        <p:spPr>
          <a:xfrm>
            <a:off x="1306675" y="3234831"/>
            <a:ext cx="1200130" cy="1606534"/>
          </a:xfrm>
          <a:prstGeom prst="rect">
            <a:avLst/>
          </a:prstGeom>
        </p:spPr>
      </p:pic>
      <p:sp>
        <p:nvSpPr>
          <p:cNvPr id="38" name="Freeform 266">
            <a:extLst>
              <a:ext uri="{FF2B5EF4-FFF2-40B4-BE49-F238E27FC236}">
                <a16:creationId xmlns:a16="http://schemas.microsoft.com/office/drawing/2014/main" id="{EB08E376-743D-4746-BF02-D53F50FE8CCD}"/>
              </a:ext>
            </a:extLst>
          </p:cNvPr>
          <p:cNvSpPr>
            <a:spLocks noChangeAspect="1"/>
          </p:cNvSpPr>
          <p:nvPr/>
        </p:nvSpPr>
        <p:spPr bwMode="black">
          <a:xfrm>
            <a:off x="964154" y="981465"/>
            <a:ext cx="3009383" cy="177974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5">
              <a:lumMod val="75000"/>
            </a:schemeClr>
          </a:solidFill>
          <a:ln>
            <a:noFill/>
          </a:ln>
        </p:spPr>
        <p:txBody>
          <a:bodyPr vert="horz" wrap="square" lIns="89477" tIns="44738" rIns="89477" bIns="44738" numCol="1" anchor="t" anchorCtr="0" compatLnSpc="1">
            <a:prstTxWarp prst="textNoShape">
              <a:avLst/>
            </a:prstTxWarp>
          </a:bodyPr>
          <a:lstStyle/>
          <a:p>
            <a:pPr defTabSz="912931">
              <a:defRPr/>
            </a:pPr>
            <a:endParaRPr lang="en-US" sz="1761">
              <a:solidFill>
                <a:srgbClr val="2C2C2C"/>
              </a:solidFill>
              <a:latin typeface="Segoe UI"/>
            </a:endParaRPr>
          </a:p>
        </p:txBody>
      </p:sp>
      <p:grpSp>
        <p:nvGrpSpPr>
          <p:cNvPr id="42" name="Group 41">
            <a:extLst>
              <a:ext uri="{FF2B5EF4-FFF2-40B4-BE49-F238E27FC236}">
                <a16:creationId xmlns:a16="http://schemas.microsoft.com/office/drawing/2014/main" id="{3421E7A8-2159-4126-BDAE-BA0F7275A64E}"/>
              </a:ext>
            </a:extLst>
          </p:cNvPr>
          <p:cNvGrpSpPr/>
          <p:nvPr/>
        </p:nvGrpSpPr>
        <p:grpSpPr>
          <a:xfrm>
            <a:off x="1903473" y="2761214"/>
            <a:ext cx="1981965" cy="2066478"/>
            <a:chOff x="2336764" y="2375067"/>
            <a:chExt cx="2532816" cy="2640811"/>
          </a:xfrm>
        </p:grpSpPr>
        <p:grpSp>
          <p:nvGrpSpPr>
            <p:cNvPr id="43" name="Group 42">
              <a:extLst>
                <a:ext uri="{FF2B5EF4-FFF2-40B4-BE49-F238E27FC236}">
                  <a16:creationId xmlns:a16="http://schemas.microsoft.com/office/drawing/2014/main" id="{0B1353BB-2E55-4D03-A05C-3DADD3BF110A}"/>
                </a:ext>
              </a:extLst>
            </p:cNvPr>
            <p:cNvGrpSpPr/>
            <p:nvPr/>
          </p:nvGrpSpPr>
          <p:grpSpPr>
            <a:xfrm>
              <a:off x="3134963" y="2962841"/>
              <a:ext cx="1734617" cy="2053037"/>
              <a:chOff x="9952112" y="2724746"/>
              <a:chExt cx="1338739" cy="1584487"/>
            </a:xfrm>
          </p:grpSpPr>
          <p:pic>
            <p:nvPicPr>
              <p:cNvPr id="48" name="Picture 47">
                <a:extLst>
                  <a:ext uri="{FF2B5EF4-FFF2-40B4-BE49-F238E27FC236}">
                    <a16:creationId xmlns:a16="http://schemas.microsoft.com/office/drawing/2014/main" id="{397975C3-56F3-464B-9346-A084CD13D3DD}"/>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49" name="TextBox 48">
                <a:extLst>
                  <a:ext uri="{FF2B5EF4-FFF2-40B4-BE49-F238E27FC236}">
                    <a16:creationId xmlns:a16="http://schemas.microsoft.com/office/drawing/2014/main" id="{44250064-AC16-405E-AF16-1110F24B2B24}"/>
                  </a:ext>
                </a:extLst>
              </p:cNvPr>
              <p:cNvSpPr txBox="1"/>
              <p:nvPr/>
            </p:nvSpPr>
            <p:spPr>
              <a:xfrm>
                <a:off x="9952112" y="3500230"/>
                <a:ext cx="1338739" cy="499351"/>
              </a:xfrm>
              <a:prstGeom prst="rect">
                <a:avLst/>
              </a:prstGeom>
              <a:noFill/>
            </p:spPr>
            <p:txBody>
              <a:bodyPr wrap="none" lIns="179001" tIns="143200" rIns="179001" bIns="143200" rtlCol="0">
                <a:spAutoFit/>
              </a:bodyPr>
              <a:lstStyle/>
              <a:p>
                <a:pPr algn="ctr" defTabSz="912931">
                  <a:lnSpc>
                    <a:spcPct val="90000"/>
                  </a:lnSpc>
                  <a:spcAft>
                    <a:spcPts val="588"/>
                  </a:spcAft>
                  <a:defRPr/>
                </a:pPr>
                <a:r>
                  <a:rPr lang="en-US" sz="1568">
                    <a:solidFill>
                      <a:srgbClr val="505050"/>
                    </a:solidFill>
                    <a:latin typeface="Segoe UI Semibold" panose="020B0702040204020203" pitchFamily="34" charset="0"/>
                    <a:cs typeface="Segoe UI Semibold" panose="020B0702040204020203" pitchFamily="34" charset="0"/>
                  </a:rPr>
                  <a:t>SQL Server</a:t>
                </a:r>
              </a:p>
            </p:txBody>
          </p:sp>
        </p:grpSp>
        <p:cxnSp>
          <p:nvCxnSpPr>
            <p:cNvPr id="45" name="Straight Arrow Connector 44">
              <a:extLst>
                <a:ext uri="{FF2B5EF4-FFF2-40B4-BE49-F238E27FC236}">
                  <a16:creationId xmlns:a16="http://schemas.microsoft.com/office/drawing/2014/main" id="{57AD2A21-A67D-4966-B300-4B715AF44E1E}"/>
                </a:ext>
              </a:extLst>
            </p:cNvPr>
            <p:cNvCxnSpPr>
              <a:cxnSpLocks/>
            </p:cNvCxnSpPr>
            <p:nvPr/>
          </p:nvCxnSpPr>
          <p:spPr>
            <a:xfrm flipV="1">
              <a:off x="3984762" y="2411071"/>
              <a:ext cx="12606" cy="1035318"/>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B271090-4D9E-45A4-B29A-82D724BADD38}"/>
                </a:ext>
              </a:extLst>
            </p:cNvPr>
            <p:cNvCxnSpPr>
              <a:cxnSpLocks/>
            </p:cNvCxnSpPr>
            <p:nvPr/>
          </p:nvCxnSpPr>
          <p:spPr>
            <a:xfrm flipH="1" flipV="1">
              <a:off x="2336764" y="2375067"/>
              <a:ext cx="4174" cy="1356665"/>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A76F2C89-0E9A-4172-98D0-71FC32F47048}"/>
              </a:ext>
            </a:extLst>
          </p:cNvPr>
          <p:cNvSpPr txBox="1"/>
          <p:nvPr/>
        </p:nvSpPr>
        <p:spPr>
          <a:xfrm>
            <a:off x="1385796" y="3940659"/>
            <a:ext cx="978692" cy="1009854"/>
          </a:xfrm>
          <a:prstGeom prst="rect">
            <a:avLst/>
          </a:prstGeom>
          <a:noFill/>
        </p:spPr>
        <p:txBody>
          <a:bodyPr wrap="none" lIns="179001" tIns="143200" rIns="179001" bIns="143200" rtlCol="0">
            <a:spAutoFit/>
          </a:bodyPr>
          <a:lstStyle/>
          <a:p>
            <a:pPr algn="ctr" defTabSz="912931">
              <a:lnSpc>
                <a:spcPct val="90000"/>
              </a:lnSpc>
              <a:spcAft>
                <a:spcPts val="588"/>
              </a:spcAft>
              <a:defRPr/>
            </a:pPr>
            <a:r>
              <a:rPr lang="en-US" sz="1372">
                <a:solidFill>
                  <a:srgbClr val="505050"/>
                </a:solidFill>
                <a:latin typeface="Segoe UI Semibold" panose="020B0702040204020203" pitchFamily="34" charset="0"/>
                <a:cs typeface="Segoe UI Semibold" panose="020B0702040204020203" pitchFamily="34" charset="0"/>
              </a:rPr>
              <a:t>Oracle</a:t>
            </a:r>
          </a:p>
          <a:p>
            <a:pPr algn="ctr" defTabSz="912931">
              <a:lnSpc>
                <a:spcPct val="90000"/>
              </a:lnSpc>
              <a:spcAft>
                <a:spcPts val="588"/>
              </a:spcAft>
              <a:defRPr/>
            </a:pPr>
            <a:r>
              <a:rPr lang="en-US" sz="1372">
                <a:solidFill>
                  <a:srgbClr val="505050"/>
                </a:solidFill>
                <a:latin typeface="Segoe UI Semibold" panose="020B0702040204020203" pitchFamily="34" charset="0"/>
                <a:cs typeface="Segoe UI Semibold" panose="020B0702040204020203" pitchFamily="34" charset="0"/>
              </a:rPr>
              <a:t>MySQL </a:t>
            </a:r>
          </a:p>
          <a:p>
            <a:pPr algn="ctr" defTabSz="912931">
              <a:lnSpc>
                <a:spcPct val="90000"/>
              </a:lnSpc>
              <a:spcAft>
                <a:spcPts val="588"/>
              </a:spcAft>
              <a:defRPr/>
            </a:pPr>
            <a:r>
              <a:rPr lang="en-US" sz="1372">
                <a:solidFill>
                  <a:srgbClr val="505050"/>
                </a:solidFill>
                <a:latin typeface="Segoe UI Semibold" panose="020B0702040204020203" pitchFamily="34" charset="0"/>
                <a:cs typeface="Segoe UI Semibold" panose="020B0702040204020203" pitchFamily="34" charset="0"/>
              </a:rPr>
              <a:t>…</a:t>
            </a:r>
          </a:p>
        </p:txBody>
      </p:sp>
      <p:pic>
        <p:nvPicPr>
          <p:cNvPr id="34" name="Picture 33">
            <a:extLst>
              <a:ext uri="{FF2B5EF4-FFF2-40B4-BE49-F238E27FC236}">
                <a16:creationId xmlns:a16="http://schemas.microsoft.com/office/drawing/2014/main" id="{081AADB8-C409-48F7-AE1B-9929691F5CE5}"/>
              </a:ext>
            </a:extLst>
          </p:cNvPr>
          <p:cNvPicPr>
            <a:picLocks noChangeAspect="1"/>
          </p:cNvPicPr>
          <p:nvPr/>
        </p:nvPicPr>
        <p:blipFill>
          <a:blip r:embed="rId4"/>
          <a:stretch>
            <a:fillRect/>
          </a:stretch>
        </p:blipFill>
        <p:spPr>
          <a:xfrm>
            <a:off x="2025163" y="1269844"/>
            <a:ext cx="1146623" cy="1534904"/>
          </a:xfrm>
          <a:prstGeom prst="rect">
            <a:avLst/>
          </a:prstGeom>
        </p:spPr>
      </p:pic>
      <p:sp>
        <p:nvSpPr>
          <p:cNvPr id="35" name="TextBox 34">
            <a:extLst>
              <a:ext uri="{FF2B5EF4-FFF2-40B4-BE49-F238E27FC236}">
                <a16:creationId xmlns:a16="http://schemas.microsoft.com/office/drawing/2014/main" id="{BA2616A0-5838-4694-842A-3CD4896DFD7B}"/>
              </a:ext>
            </a:extLst>
          </p:cNvPr>
          <p:cNvSpPr txBox="1"/>
          <p:nvPr/>
        </p:nvSpPr>
        <p:spPr>
          <a:xfrm>
            <a:off x="2028694" y="1906468"/>
            <a:ext cx="1140450" cy="751921"/>
          </a:xfrm>
          <a:prstGeom prst="rect">
            <a:avLst/>
          </a:prstGeom>
          <a:noFill/>
        </p:spPr>
        <p:txBody>
          <a:bodyPr wrap="none" lIns="179001" tIns="143200" rIns="179001" bIns="143200" rtlCol="0">
            <a:spAutoFit/>
          </a:bodyPr>
          <a:lstStyle/>
          <a:p>
            <a:pPr algn="ctr" defTabSz="912931">
              <a:lnSpc>
                <a:spcPct val="90000"/>
              </a:lnSpc>
              <a:spcAft>
                <a:spcPts val="588"/>
              </a:spcAft>
              <a:defRPr/>
            </a:pPr>
            <a:r>
              <a:rPr lang="en-US" sz="1398">
                <a:solidFill>
                  <a:srgbClr val="505050"/>
                </a:solidFill>
                <a:latin typeface="Segoe UI Semibold" panose="020B0702040204020203" pitchFamily="34" charset="0"/>
                <a:cs typeface="Segoe UI Semibold" panose="020B0702040204020203" pitchFamily="34" charset="0"/>
              </a:rPr>
              <a:t>SQLDB or</a:t>
            </a:r>
          </a:p>
          <a:p>
            <a:pPr algn="ctr" defTabSz="912931">
              <a:lnSpc>
                <a:spcPct val="90000"/>
              </a:lnSpc>
              <a:spcAft>
                <a:spcPts val="588"/>
              </a:spcAft>
              <a:defRPr/>
            </a:pPr>
            <a:r>
              <a:rPr lang="en-US" sz="1398">
                <a:solidFill>
                  <a:srgbClr val="505050"/>
                </a:solidFill>
                <a:latin typeface="Segoe UI Semibold" panose="020B0702040204020203" pitchFamily="34" charset="0"/>
                <a:cs typeface="Segoe UI Semibold" panose="020B0702040204020203" pitchFamily="34" charset="0"/>
              </a:rPr>
              <a:t>SQL VM</a:t>
            </a:r>
          </a:p>
        </p:txBody>
      </p:sp>
      <p:sp>
        <p:nvSpPr>
          <p:cNvPr id="39" name="Freeform 130">
            <a:extLst>
              <a:ext uri="{FF2B5EF4-FFF2-40B4-BE49-F238E27FC236}">
                <a16:creationId xmlns:a16="http://schemas.microsoft.com/office/drawing/2014/main" id="{84E94939-729F-471A-9C33-8A657F869ACE}"/>
              </a:ext>
            </a:extLst>
          </p:cNvPr>
          <p:cNvSpPr>
            <a:spLocks noChangeAspect="1" noEditPoints="1"/>
          </p:cNvSpPr>
          <p:nvPr/>
        </p:nvSpPr>
        <p:spPr bwMode="black">
          <a:xfrm>
            <a:off x="2316299" y="2525772"/>
            <a:ext cx="209262" cy="2084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2050"/>
          </a:solidFill>
          <a:ln>
            <a:noFill/>
          </a:ln>
          <a:extLst/>
        </p:spPr>
        <p:txBody>
          <a:bodyPr vert="horz" wrap="square" lIns="87810" tIns="43905" rIns="87810" bIns="43905" numCol="1" anchor="t" anchorCtr="0" compatLnSpc="1">
            <a:prstTxWarp prst="textNoShape">
              <a:avLst/>
            </a:prstTxWarp>
          </a:bodyPr>
          <a:lstStyle/>
          <a:p>
            <a:pPr defTabSz="895633">
              <a:defRPr/>
            </a:pPr>
            <a:endParaRPr lang="en-US" sz="1728" kern="0">
              <a:solidFill>
                <a:srgbClr val="FFFFFF"/>
              </a:solidFill>
              <a:latin typeface="Segoe UI Semilight"/>
            </a:endParaRPr>
          </a:p>
        </p:txBody>
      </p:sp>
      <p:grpSp>
        <p:nvGrpSpPr>
          <p:cNvPr id="40" name="Group 39">
            <a:extLst>
              <a:ext uri="{FF2B5EF4-FFF2-40B4-BE49-F238E27FC236}">
                <a16:creationId xmlns:a16="http://schemas.microsoft.com/office/drawing/2014/main" id="{D9021936-6CC4-47FF-B9A6-6C657E255B43}"/>
              </a:ext>
            </a:extLst>
          </p:cNvPr>
          <p:cNvGrpSpPr/>
          <p:nvPr/>
        </p:nvGrpSpPr>
        <p:grpSpPr>
          <a:xfrm>
            <a:off x="2620352" y="2487897"/>
            <a:ext cx="262139" cy="264389"/>
            <a:chOff x="1897166" y="403225"/>
            <a:chExt cx="5787203" cy="6900842"/>
          </a:xfrm>
        </p:grpSpPr>
        <p:sp>
          <p:nvSpPr>
            <p:cNvPr id="41" name="Freeform 5">
              <a:extLst>
                <a:ext uri="{FF2B5EF4-FFF2-40B4-BE49-F238E27FC236}">
                  <a16:creationId xmlns:a16="http://schemas.microsoft.com/office/drawing/2014/main" id="{4D2431C1-7B72-44CC-8768-BD56AFB2B5D8}"/>
                </a:ext>
              </a:extLst>
            </p:cNvPr>
            <p:cNvSpPr>
              <a:spLocks/>
            </p:cNvSpPr>
            <p:nvPr/>
          </p:nvSpPr>
          <p:spPr bwMode="auto">
            <a:xfrm>
              <a:off x="2871643" y="1755551"/>
              <a:ext cx="3858136" cy="5130885"/>
            </a:xfrm>
            <a:custGeom>
              <a:avLst/>
              <a:gdLst>
                <a:gd name="T0" fmla="*/ 568 w 668"/>
                <a:gd name="T1" fmla="*/ 180 h 887"/>
                <a:gd name="T2" fmla="*/ 609 w 668"/>
                <a:gd name="T3" fmla="*/ 265 h 887"/>
                <a:gd name="T4" fmla="*/ 660 w 668"/>
                <a:gd name="T5" fmla="*/ 437 h 887"/>
                <a:gd name="T6" fmla="*/ 646 w 668"/>
                <a:gd name="T7" fmla="*/ 615 h 887"/>
                <a:gd name="T8" fmla="*/ 536 w 668"/>
                <a:gd name="T9" fmla="*/ 784 h 887"/>
                <a:gd name="T10" fmla="*/ 324 w 668"/>
                <a:gd name="T11" fmla="*/ 885 h 887"/>
                <a:gd name="T12" fmla="*/ 173 w 668"/>
                <a:gd name="T13" fmla="*/ 848 h 887"/>
                <a:gd name="T14" fmla="*/ 71 w 668"/>
                <a:gd name="T15" fmla="*/ 767 h 887"/>
                <a:gd name="T16" fmla="*/ 12 w 668"/>
                <a:gd name="T17" fmla="*/ 650 h 887"/>
                <a:gd name="T18" fmla="*/ 23 w 668"/>
                <a:gd name="T19" fmla="*/ 491 h 887"/>
                <a:gd name="T20" fmla="*/ 69 w 668"/>
                <a:gd name="T21" fmla="*/ 384 h 887"/>
                <a:gd name="T22" fmla="*/ 112 w 668"/>
                <a:gd name="T23" fmla="*/ 265 h 887"/>
                <a:gd name="T24" fmla="*/ 171 w 668"/>
                <a:gd name="T25" fmla="*/ 167 h 887"/>
                <a:gd name="T26" fmla="*/ 189 w 668"/>
                <a:gd name="T27" fmla="*/ 101 h 887"/>
                <a:gd name="T28" fmla="*/ 218 w 668"/>
                <a:gd name="T29" fmla="*/ 39 h 887"/>
                <a:gd name="T30" fmla="*/ 290 w 668"/>
                <a:gd name="T31" fmla="*/ 4 h 887"/>
                <a:gd name="T32" fmla="*/ 372 w 668"/>
                <a:gd name="T33" fmla="*/ 11 h 887"/>
                <a:gd name="T34" fmla="*/ 435 w 668"/>
                <a:gd name="T35" fmla="*/ 29 h 887"/>
                <a:gd name="T36" fmla="*/ 486 w 668"/>
                <a:gd name="T37" fmla="*/ 54 h 887"/>
                <a:gd name="T38" fmla="*/ 535 w 668"/>
                <a:gd name="T39" fmla="*/ 111 h 887"/>
                <a:gd name="T40" fmla="*/ 568 w 668"/>
                <a:gd name="T41" fmla="*/ 180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68" h="887">
                  <a:moveTo>
                    <a:pt x="568" y="180"/>
                  </a:moveTo>
                  <a:cubicBezTo>
                    <a:pt x="581" y="209"/>
                    <a:pt x="596" y="237"/>
                    <a:pt x="609" y="265"/>
                  </a:cubicBezTo>
                  <a:cubicBezTo>
                    <a:pt x="633" y="320"/>
                    <a:pt x="652" y="377"/>
                    <a:pt x="660" y="437"/>
                  </a:cubicBezTo>
                  <a:cubicBezTo>
                    <a:pt x="668" y="496"/>
                    <a:pt x="665" y="558"/>
                    <a:pt x="646" y="615"/>
                  </a:cubicBezTo>
                  <a:cubicBezTo>
                    <a:pt x="625" y="679"/>
                    <a:pt x="585" y="737"/>
                    <a:pt x="536" y="784"/>
                  </a:cubicBezTo>
                  <a:cubicBezTo>
                    <a:pt x="478" y="839"/>
                    <a:pt x="404" y="882"/>
                    <a:pt x="324" y="885"/>
                  </a:cubicBezTo>
                  <a:cubicBezTo>
                    <a:pt x="272" y="887"/>
                    <a:pt x="220" y="872"/>
                    <a:pt x="173" y="848"/>
                  </a:cubicBezTo>
                  <a:cubicBezTo>
                    <a:pt x="134" y="828"/>
                    <a:pt x="99" y="800"/>
                    <a:pt x="71" y="767"/>
                  </a:cubicBezTo>
                  <a:cubicBezTo>
                    <a:pt x="42" y="733"/>
                    <a:pt x="21" y="693"/>
                    <a:pt x="12" y="650"/>
                  </a:cubicBezTo>
                  <a:cubicBezTo>
                    <a:pt x="0" y="598"/>
                    <a:pt x="5" y="542"/>
                    <a:pt x="23" y="491"/>
                  </a:cubicBezTo>
                  <a:cubicBezTo>
                    <a:pt x="36" y="454"/>
                    <a:pt x="55" y="420"/>
                    <a:pt x="69" y="384"/>
                  </a:cubicBezTo>
                  <a:cubicBezTo>
                    <a:pt x="84" y="345"/>
                    <a:pt x="92" y="302"/>
                    <a:pt x="112" y="265"/>
                  </a:cubicBezTo>
                  <a:cubicBezTo>
                    <a:pt x="130" y="231"/>
                    <a:pt x="157" y="202"/>
                    <a:pt x="171" y="167"/>
                  </a:cubicBezTo>
                  <a:cubicBezTo>
                    <a:pt x="180" y="146"/>
                    <a:pt x="184" y="123"/>
                    <a:pt x="189" y="101"/>
                  </a:cubicBezTo>
                  <a:cubicBezTo>
                    <a:pt x="195" y="78"/>
                    <a:pt x="202" y="56"/>
                    <a:pt x="218" y="39"/>
                  </a:cubicBezTo>
                  <a:cubicBezTo>
                    <a:pt x="236" y="18"/>
                    <a:pt x="263" y="7"/>
                    <a:pt x="290" y="4"/>
                  </a:cubicBezTo>
                  <a:cubicBezTo>
                    <a:pt x="318" y="0"/>
                    <a:pt x="345" y="5"/>
                    <a:pt x="372" y="11"/>
                  </a:cubicBezTo>
                  <a:cubicBezTo>
                    <a:pt x="394" y="16"/>
                    <a:pt x="415" y="22"/>
                    <a:pt x="435" y="29"/>
                  </a:cubicBezTo>
                  <a:cubicBezTo>
                    <a:pt x="453" y="35"/>
                    <a:pt x="471" y="43"/>
                    <a:pt x="486" y="54"/>
                  </a:cubicBezTo>
                  <a:cubicBezTo>
                    <a:pt x="507" y="68"/>
                    <a:pt x="523" y="89"/>
                    <a:pt x="535" y="111"/>
                  </a:cubicBezTo>
                  <a:cubicBezTo>
                    <a:pt x="548" y="134"/>
                    <a:pt x="557" y="157"/>
                    <a:pt x="568" y="18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2" name="Freeform 6">
              <a:extLst>
                <a:ext uri="{FF2B5EF4-FFF2-40B4-BE49-F238E27FC236}">
                  <a16:creationId xmlns:a16="http://schemas.microsoft.com/office/drawing/2014/main" id="{5DC1B8A7-2998-4A20-BE25-115F16B0D975}"/>
                </a:ext>
              </a:extLst>
            </p:cNvPr>
            <p:cNvSpPr>
              <a:spLocks/>
            </p:cNvSpPr>
            <p:nvPr/>
          </p:nvSpPr>
          <p:spPr bwMode="auto">
            <a:xfrm>
              <a:off x="3826233" y="403225"/>
              <a:ext cx="2127941" cy="2704653"/>
            </a:xfrm>
            <a:custGeom>
              <a:avLst/>
              <a:gdLst>
                <a:gd name="T0" fmla="*/ 7 w 370"/>
                <a:gd name="T1" fmla="*/ 356 h 467"/>
                <a:gd name="T2" fmla="*/ 4 w 370"/>
                <a:gd name="T3" fmla="*/ 262 h 467"/>
                <a:gd name="T4" fmla="*/ 1 w 370"/>
                <a:gd name="T5" fmla="*/ 173 h 467"/>
                <a:gd name="T6" fmla="*/ 21 w 370"/>
                <a:gd name="T7" fmla="*/ 84 h 467"/>
                <a:gd name="T8" fmla="*/ 83 w 370"/>
                <a:gd name="T9" fmla="*/ 19 h 467"/>
                <a:gd name="T10" fmla="*/ 166 w 370"/>
                <a:gd name="T11" fmla="*/ 0 h 467"/>
                <a:gd name="T12" fmla="*/ 276 w 370"/>
                <a:gd name="T13" fmla="*/ 35 h 467"/>
                <a:gd name="T14" fmla="*/ 325 w 370"/>
                <a:gd name="T15" fmla="*/ 89 h 467"/>
                <a:gd name="T16" fmla="*/ 350 w 370"/>
                <a:gd name="T17" fmla="*/ 145 h 467"/>
                <a:gd name="T18" fmla="*/ 361 w 370"/>
                <a:gd name="T19" fmla="*/ 273 h 467"/>
                <a:gd name="T20" fmla="*/ 367 w 370"/>
                <a:gd name="T21" fmla="*/ 394 h 467"/>
                <a:gd name="T22" fmla="*/ 362 w 370"/>
                <a:gd name="T23" fmla="*/ 419 h 467"/>
                <a:gd name="T24" fmla="*/ 344 w 370"/>
                <a:gd name="T25" fmla="*/ 437 h 467"/>
                <a:gd name="T26" fmla="*/ 320 w 370"/>
                <a:gd name="T27" fmla="*/ 445 h 467"/>
                <a:gd name="T28" fmla="*/ 269 w 370"/>
                <a:gd name="T29" fmla="*/ 448 h 467"/>
                <a:gd name="T30" fmla="*/ 196 w 370"/>
                <a:gd name="T31" fmla="*/ 463 h 467"/>
                <a:gd name="T32" fmla="*/ 107 w 370"/>
                <a:gd name="T33" fmla="*/ 463 h 467"/>
                <a:gd name="T34" fmla="*/ 72 w 370"/>
                <a:gd name="T35" fmla="*/ 461 h 467"/>
                <a:gd name="T36" fmla="*/ 38 w 370"/>
                <a:gd name="T37" fmla="*/ 451 h 467"/>
                <a:gd name="T38" fmla="*/ 21 w 370"/>
                <a:gd name="T39" fmla="*/ 438 h 467"/>
                <a:gd name="T40" fmla="*/ 11 w 370"/>
                <a:gd name="T41" fmla="*/ 418 h 467"/>
                <a:gd name="T42" fmla="*/ 9 w 370"/>
                <a:gd name="T43" fmla="*/ 386 h 467"/>
                <a:gd name="T44" fmla="*/ 7 w 370"/>
                <a:gd name="T45" fmla="*/ 35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0" h="467">
                  <a:moveTo>
                    <a:pt x="7" y="356"/>
                  </a:moveTo>
                  <a:cubicBezTo>
                    <a:pt x="5" y="325"/>
                    <a:pt x="5" y="294"/>
                    <a:pt x="4" y="262"/>
                  </a:cubicBezTo>
                  <a:cubicBezTo>
                    <a:pt x="3" y="233"/>
                    <a:pt x="0" y="203"/>
                    <a:pt x="1" y="173"/>
                  </a:cubicBezTo>
                  <a:cubicBezTo>
                    <a:pt x="2" y="142"/>
                    <a:pt x="7" y="112"/>
                    <a:pt x="21" y="84"/>
                  </a:cubicBezTo>
                  <a:cubicBezTo>
                    <a:pt x="35" y="57"/>
                    <a:pt x="56" y="34"/>
                    <a:pt x="83" y="19"/>
                  </a:cubicBezTo>
                  <a:cubicBezTo>
                    <a:pt x="109" y="6"/>
                    <a:pt x="138" y="0"/>
                    <a:pt x="166" y="0"/>
                  </a:cubicBezTo>
                  <a:cubicBezTo>
                    <a:pt x="205" y="1"/>
                    <a:pt x="244" y="12"/>
                    <a:pt x="276" y="35"/>
                  </a:cubicBezTo>
                  <a:cubicBezTo>
                    <a:pt x="295" y="50"/>
                    <a:pt x="312" y="68"/>
                    <a:pt x="325" y="89"/>
                  </a:cubicBezTo>
                  <a:cubicBezTo>
                    <a:pt x="336" y="106"/>
                    <a:pt x="345" y="125"/>
                    <a:pt x="350" y="145"/>
                  </a:cubicBezTo>
                  <a:cubicBezTo>
                    <a:pt x="361" y="186"/>
                    <a:pt x="359" y="230"/>
                    <a:pt x="361" y="273"/>
                  </a:cubicBezTo>
                  <a:cubicBezTo>
                    <a:pt x="363" y="313"/>
                    <a:pt x="370" y="353"/>
                    <a:pt x="367" y="394"/>
                  </a:cubicBezTo>
                  <a:cubicBezTo>
                    <a:pt x="367" y="402"/>
                    <a:pt x="366" y="411"/>
                    <a:pt x="362" y="419"/>
                  </a:cubicBezTo>
                  <a:cubicBezTo>
                    <a:pt x="358" y="427"/>
                    <a:pt x="352" y="433"/>
                    <a:pt x="344" y="437"/>
                  </a:cubicBezTo>
                  <a:cubicBezTo>
                    <a:pt x="337" y="441"/>
                    <a:pt x="329" y="444"/>
                    <a:pt x="320" y="445"/>
                  </a:cubicBezTo>
                  <a:cubicBezTo>
                    <a:pt x="303" y="448"/>
                    <a:pt x="286" y="446"/>
                    <a:pt x="269" y="448"/>
                  </a:cubicBezTo>
                  <a:cubicBezTo>
                    <a:pt x="244" y="450"/>
                    <a:pt x="221" y="459"/>
                    <a:pt x="196" y="463"/>
                  </a:cubicBezTo>
                  <a:cubicBezTo>
                    <a:pt x="167" y="467"/>
                    <a:pt x="137" y="464"/>
                    <a:pt x="107" y="463"/>
                  </a:cubicBezTo>
                  <a:cubicBezTo>
                    <a:pt x="96" y="463"/>
                    <a:pt x="84" y="462"/>
                    <a:pt x="72" y="461"/>
                  </a:cubicBezTo>
                  <a:cubicBezTo>
                    <a:pt x="60" y="459"/>
                    <a:pt x="48" y="457"/>
                    <a:pt x="38" y="451"/>
                  </a:cubicBezTo>
                  <a:cubicBezTo>
                    <a:pt x="32" y="448"/>
                    <a:pt x="26" y="443"/>
                    <a:pt x="21" y="438"/>
                  </a:cubicBezTo>
                  <a:cubicBezTo>
                    <a:pt x="16" y="432"/>
                    <a:pt x="12" y="426"/>
                    <a:pt x="11" y="418"/>
                  </a:cubicBezTo>
                  <a:cubicBezTo>
                    <a:pt x="8" y="408"/>
                    <a:pt x="9" y="397"/>
                    <a:pt x="9" y="386"/>
                  </a:cubicBezTo>
                  <a:cubicBezTo>
                    <a:pt x="9" y="376"/>
                    <a:pt x="8" y="366"/>
                    <a:pt x="7" y="356"/>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3" name="Freeform 7">
              <a:extLst>
                <a:ext uri="{FF2B5EF4-FFF2-40B4-BE49-F238E27FC236}">
                  <a16:creationId xmlns:a16="http://schemas.microsoft.com/office/drawing/2014/main" id="{273A13E9-2E4B-4585-8AE4-3E3F0D3CACBD}"/>
                </a:ext>
              </a:extLst>
            </p:cNvPr>
            <p:cNvSpPr>
              <a:spLocks/>
            </p:cNvSpPr>
            <p:nvPr/>
          </p:nvSpPr>
          <p:spPr bwMode="auto">
            <a:xfrm>
              <a:off x="4601838" y="5812530"/>
              <a:ext cx="1829632" cy="1272778"/>
            </a:xfrm>
            <a:custGeom>
              <a:avLst/>
              <a:gdLst>
                <a:gd name="T0" fmla="*/ 38 w 315"/>
                <a:gd name="T1" fmla="*/ 184 h 219"/>
                <a:gd name="T2" fmla="*/ 104 w 315"/>
                <a:gd name="T3" fmla="*/ 190 h 219"/>
                <a:gd name="T4" fmla="*/ 161 w 315"/>
                <a:gd name="T5" fmla="*/ 202 h 219"/>
                <a:gd name="T6" fmla="*/ 250 w 315"/>
                <a:gd name="T7" fmla="*/ 219 h 219"/>
                <a:gd name="T8" fmla="*/ 274 w 315"/>
                <a:gd name="T9" fmla="*/ 217 h 219"/>
                <a:gd name="T10" fmla="*/ 296 w 315"/>
                <a:gd name="T11" fmla="*/ 207 h 219"/>
                <a:gd name="T12" fmla="*/ 313 w 315"/>
                <a:gd name="T13" fmla="*/ 177 h 219"/>
                <a:gd name="T14" fmla="*/ 310 w 315"/>
                <a:gd name="T15" fmla="*/ 141 h 219"/>
                <a:gd name="T16" fmla="*/ 277 w 315"/>
                <a:gd name="T17" fmla="*/ 79 h 219"/>
                <a:gd name="T18" fmla="*/ 256 w 315"/>
                <a:gd name="T19" fmla="*/ 43 h 219"/>
                <a:gd name="T20" fmla="*/ 228 w 315"/>
                <a:gd name="T21" fmla="*/ 14 h 219"/>
                <a:gd name="T22" fmla="*/ 174 w 315"/>
                <a:gd name="T23" fmla="*/ 2 h 219"/>
                <a:gd name="T24" fmla="*/ 120 w 315"/>
                <a:gd name="T25" fmla="*/ 20 h 219"/>
                <a:gd name="T26" fmla="*/ 62 w 315"/>
                <a:gd name="T27" fmla="*/ 72 h 219"/>
                <a:gd name="T28" fmla="*/ 50 w 315"/>
                <a:gd name="T29" fmla="*/ 97 h 219"/>
                <a:gd name="T30" fmla="*/ 35 w 315"/>
                <a:gd name="T31" fmla="*/ 120 h 219"/>
                <a:gd name="T32" fmla="*/ 12 w 315"/>
                <a:gd name="T33" fmla="*/ 139 h 219"/>
                <a:gd name="T34" fmla="*/ 3 w 315"/>
                <a:gd name="T35" fmla="*/ 152 h 219"/>
                <a:gd name="T36" fmla="*/ 2 w 315"/>
                <a:gd name="T37" fmla="*/ 167 h 219"/>
                <a:gd name="T38" fmla="*/ 8 w 315"/>
                <a:gd name="T39" fmla="*/ 175 h 219"/>
                <a:gd name="T40" fmla="*/ 17 w 315"/>
                <a:gd name="T41" fmla="*/ 181 h 219"/>
                <a:gd name="T42" fmla="*/ 38 w 315"/>
                <a:gd name="T43"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5" h="219">
                  <a:moveTo>
                    <a:pt x="38" y="184"/>
                  </a:moveTo>
                  <a:cubicBezTo>
                    <a:pt x="60" y="185"/>
                    <a:pt x="82" y="187"/>
                    <a:pt x="104" y="190"/>
                  </a:cubicBezTo>
                  <a:cubicBezTo>
                    <a:pt x="123" y="193"/>
                    <a:pt x="142" y="197"/>
                    <a:pt x="161" y="202"/>
                  </a:cubicBezTo>
                  <a:cubicBezTo>
                    <a:pt x="190" y="209"/>
                    <a:pt x="220" y="218"/>
                    <a:pt x="250" y="219"/>
                  </a:cubicBezTo>
                  <a:cubicBezTo>
                    <a:pt x="258" y="219"/>
                    <a:pt x="266" y="219"/>
                    <a:pt x="274" y="217"/>
                  </a:cubicBezTo>
                  <a:cubicBezTo>
                    <a:pt x="282" y="215"/>
                    <a:pt x="289" y="212"/>
                    <a:pt x="296" y="207"/>
                  </a:cubicBezTo>
                  <a:cubicBezTo>
                    <a:pt x="305" y="200"/>
                    <a:pt x="311" y="188"/>
                    <a:pt x="313" y="177"/>
                  </a:cubicBezTo>
                  <a:cubicBezTo>
                    <a:pt x="315" y="165"/>
                    <a:pt x="314" y="153"/>
                    <a:pt x="310" y="141"/>
                  </a:cubicBezTo>
                  <a:cubicBezTo>
                    <a:pt x="304" y="119"/>
                    <a:pt x="289" y="99"/>
                    <a:pt x="277" y="79"/>
                  </a:cubicBezTo>
                  <a:cubicBezTo>
                    <a:pt x="270" y="67"/>
                    <a:pt x="264" y="55"/>
                    <a:pt x="256" y="43"/>
                  </a:cubicBezTo>
                  <a:cubicBezTo>
                    <a:pt x="248" y="32"/>
                    <a:pt x="239" y="21"/>
                    <a:pt x="228" y="14"/>
                  </a:cubicBezTo>
                  <a:cubicBezTo>
                    <a:pt x="212" y="4"/>
                    <a:pt x="192" y="0"/>
                    <a:pt x="174" y="2"/>
                  </a:cubicBezTo>
                  <a:cubicBezTo>
                    <a:pt x="155" y="4"/>
                    <a:pt x="137" y="11"/>
                    <a:pt x="120" y="20"/>
                  </a:cubicBezTo>
                  <a:cubicBezTo>
                    <a:pt x="96" y="32"/>
                    <a:pt x="74" y="48"/>
                    <a:pt x="62" y="72"/>
                  </a:cubicBezTo>
                  <a:cubicBezTo>
                    <a:pt x="57" y="80"/>
                    <a:pt x="54" y="88"/>
                    <a:pt x="50" y="97"/>
                  </a:cubicBezTo>
                  <a:cubicBezTo>
                    <a:pt x="46" y="105"/>
                    <a:pt x="42" y="113"/>
                    <a:pt x="35" y="120"/>
                  </a:cubicBezTo>
                  <a:cubicBezTo>
                    <a:pt x="28" y="127"/>
                    <a:pt x="19" y="132"/>
                    <a:pt x="12" y="139"/>
                  </a:cubicBezTo>
                  <a:cubicBezTo>
                    <a:pt x="8" y="143"/>
                    <a:pt x="5" y="147"/>
                    <a:pt x="3" y="152"/>
                  </a:cubicBezTo>
                  <a:cubicBezTo>
                    <a:pt x="1" y="157"/>
                    <a:pt x="0" y="162"/>
                    <a:pt x="2" y="167"/>
                  </a:cubicBezTo>
                  <a:cubicBezTo>
                    <a:pt x="3" y="170"/>
                    <a:pt x="5" y="173"/>
                    <a:pt x="8" y="175"/>
                  </a:cubicBezTo>
                  <a:cubicBezTo>
                    <a:pt x="11" y="178"/>
                    <a:pt x="14" y="179"/>
                    <a:pt x="17" y="181"/>
                  </a:cubicBezTo>
                  <a:cubicBezTo>
                    <a:pt x="24" y="183"/>
                    <a:pt x="31" y="183"/>
                    <a:pt x="38" y="184"/>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4" name="Freeform 8">
              <a:extLst>
                <a:ext uri="{FF2B5EF4-FFF2-40B4-BE49-F238E27FC236}">
                  <a16:creationId xmlns:a16="http://schemas.microsoft.com/office/drawing/2014/main" id="{8A63B4B1-8F15-4DA7-8AD0-92565231DB5F}"/>
                </a:ext>
              </a:extLst>
            </p:cNvPr>
            <p:cNvSpPr>
              <a:spLocks/>
            </p:cNvSpPr>
            <p:nvPr/>
          </p:nvSpPr>
          <p:spPr bwMode="auto">
            <a:xfrm>
              <a:off x="2971079" y="5812530"/>
              <a:ext cx="1710308" cy="1272778"/>
            </a:xfrm>
            <a:custGeom>
              <a:avLst/>
              <a:gdLst>
                <a:gd name="T0" fmla="*/ 257 w 296"/>
                <a:gd name="T1" fmla="*/ 182 h 219"/>
                <a:gd name="T2" fmla="*/ 202 w 296"/>
                <a:gd name="T3" fmla="*/ 190 h 219"/>
                <a:gd name="T4" fmla="*/ 151 w 296"/>
                <a:gd name="T5" fmla="*/ 202 h 219"/>
                <a:gd name="T6" fmla="*/ 64 w 296"/>
                <a:gd name="T7" fmla="*/ 219 h 219"/>
                <a:gd name="T8" fmla="*/ 41 w 296"/>
                <a:gd name="T9" fmla="*/ 217 h 219"/>
                <a:gd name="T10" fmla="*/ 20 w 296"/>
                <a:gd name="T11" fmla="*/ 207 h 219"/>
                <a:gd name="T12" fmla="*/ 3 w 296"/>
                <a:gd name="T13" fmla="*/ 177 h 219"/>
                <a:gd name="T14" fmla="*/ 5 w 296"/>
                <a:gd name="T15" fmla="*/ 142 h 219"/>
                <a:gd name="T16" fmla="*/ 38 w 296"/>
                <a:gd name="T17" fmla="*/ 79 h 219"/>
                <a:gd name="T18" fmla="*/ 58 w 296"/>
                <a:gd name="T19" fmla="*/ 43 h 219"/>
                <a:gd name="T20" fmla="*/ 86 w 296"/>
                <a:gd name="T21" fmla="*/ 14 h 219"/>
                <a:gd name="T22" fmla="*/ 139 w 296"/>
                <a:gd name="T23" fmla="*/ 2 h 219"/>
                <a:gd name="T24" fmla="*/ 191 w 296"/>
                <a:gd name="T25" fmla="*/ 20 h 219"/>
                <a:gd name="T26" fmla="*/ 248 w 296"/>
                <a:gd name="T27" fmla="*/ 72 h 219"/>
                <a:gd name="T28" fmla="*/ 273 w 296"/>
                <a:gd name="T29" fmla="*/ 120 h 219"/>
                <a:gd name="T30" fmla="*/ 291 w 296"/>
                <a:gd name="T31" fmla="*/ 143 h 219"/>
                <a:gd name="T32" fmla="*/ 296 w 296"/>
                <a:gd name="T33" fmla="*/ 157 h 219"/>
                <a:gd name="T34" fmla="*/ 292 w 296"/>
                <a:gd name="T35" fmla="*/ 171 h 219"/>
                <a:gd name="T36" fmla="*/ 285 w 296"/>
                <a:gd name="T37" fmla="*/ 178 h 219"/>
                <a:gd name="T38" fmla="*/ 276 w 296"/>
                <a:gd name="T39" fmla="*/ 181 h 219"/>
                <a:gd name="T40" fmla="*/ 257 w 296"/>
                <a:gd name="T41" fmla="*/ 18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6" h="219">
                  <a:moveTo>
                    <a:pt x="257" y="182"/>
                  </a:moveTo>
                  <a:cubicBezTo>
                    <a:pt x="238" y="183"/>
                    <a:pt x="220" y="186"/>
                    <a:pt x="202" y="190"/>
                  </a:cubicBezTo>
                  <a:cubicBezTo>
                    <a:pt x="185" y="193"/>
                    <a:pt x="168" y="197"/>
                    <a:pt x="151" y="202"/>
                  </a:cubicBezTo>
                  <a:cubicBezTo>
                    <a:pt x="122" y="209"/>
                    <a:pt x="94" y="218"/>
                    <a:pt x="64" y="219"/>
                  </a:cubicBezTo>
                  <a:cubicBezTo>
                    <a:pt x="56" y="219"/>
                    <a:pt x="49" y="219"/>
                    <a:pt x="41" y="217"/>
                  </a:cubicBezTo>
                  <a:cubicBezTo>
                    <a:pt x="33" y="215"/>
                    <a:pt x="26" y="212"/>
                    <a:pt x="20" y="207"/>
                  </a:cubicBezTo>
                  <a:cubicBezTo>
                    <a:pt x="11" y="200"/>
                    <a:pt x="5" y="188"/>
                    <a:pt x="3" y="177"/>
                  </a:cubicBezTo>
                  <a:cubicBezTo>
                    <a:pt x="0" y="165"/>
                    <a:pt x="2" y="153"/>
                    <a:pt x="5" y="142"/>
                  </a:cubicBezTo>
                  <a:cubicBezTo>
                    <a:pt x="12" y="119"/>
                    <a:pt x="26" y="99"/>
                    <a:pt x="38" y="79"/>
                  </a:cubicBezTo>
                  <a:cubicBezTo>
                    <a:pt x="45" y="67"/>
                    <a:pt x="51" y="55"/>
                    <a:pt x="58" y="43"/>
                  </a:cubicBezTo>
                  <a:cubicBezTo>
                    <a:pt x="66" y="32"/>
                    <a:pt x="75" y="21"/>
                    <a:pt x="86" y="14"/>
                  </a:cubicBezTo>
                  <a:cubicBezTo>
                    <a:pt x="101" y="4"/>
                    <a:pt x="121" y="0"/>
                    <a:pt x="139" y="2"/>
                  </a:cubicBezTo>
                  <a:cubicBezTo>
                    <a:pt x="157" y="4"/>
                    <a:pt x="175" y="11"/>
                    <a:pt x="191" y="20"/>
                  </a:cubicBezTo>
                  <a:cubicBezTo>
                    <a:pt x="214" y="32"/>
                    <a:pt x="235" y="49"/>
                    <a:pt x="248" y="72"/>
                  </a:cubicBezTo>
                  <a:cubicBezTo>
                    <a:pt x="257" y="87"/>
                    <a:pt x="262" y="105"/>
                    <a:pt x="273" y="120"/>
                  </a:cubicBezTo>
                  <a:cubicBezTo>
                    <a:pt x="279" y="128"/>
                    <a:pt x="286" y="135"/>
                    <a:pt x="291" y="143"/>
                  </a:cubicBezTo>
                  <a:cubicBezTo>
                    <a:pt x="294" y="148"/>
                    <a:pt x="295" y="152"/>
                    <a:pt x="296" y="157"/>
                  </a:cubicBezTo>
                  <a:cubicBezTo>
                    <a:pt x="296" y="162"/>
                    <a:pt x="295" y="167"/>
                    <a:pt x="292" y="171"/>
                  </a:cubicBezTo>
                  <a:cubicBezTo>
                    <a:pt x="291" y="174"/>
                    <a:pt x="288" y="176"/>
                    <a:pt x="285" y="178"/>
                  </a:cubicBezTo>
                  <a:cubicBezTo>
                    <a:pt x="282" y="179"/>
                    <a:pt x="279" y="180"/>
                    <a:pt x="276" y="181"/>
                  </a:cubicBezTo>
                  <a:cubicBezTo>
                    <a:pt x="270" y="182"/>
                    <a:pt x="263" y="182"/>
                    <a:pt x="257" y="182"/>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5" name="Freeform 9">
              <a:extLst>
                <a:ext uri="{FF2B5EF4-FFF2-40B4-BE49-F238E27FC236}">
                  <a16:creationId xmlns:a16="http://schemas.microsoft.com/office/drawing/2014/main" id="{1B295D65-1992-4569-BC7D-36228B216592}"/>
                </a:ext>
              </a:extLst>
            </p:cNvPr>
            <p:cNvSpPr>
              <a:spLocks/>
            </p:cNvSpPr>
            <p:nvPr/>
          </p:nvSpPr>
          <p:spPr bwMode="auto">
            <a:xfrm>
              <a:off x="3229614" y="2272617"/>
              <a:ext cx="2943320" cy="4375173"/>
            </a:xfrm>
            <a:custGeom>
              <a:avLst/>
              <a:gdLst>
                <a:gd name="T0" fmla="*/ 156 w 508"/>
                <a:gd name="T1" fmla="*/ 19 h 756"/>
                <a:gd name="T2" fmla="*/ 147 w 508"/>
                <a:gd name="T3" fmla="*/ 37 h 756"/>
                <a:gd name="T4" fmla="*/ 145 w 508"/>
                <a:gd name="T5" fmla="*/ 57 h 756"/>
                <a:gd name="T6" fmla="*/ 142 w 508"/>
                <a:gd name="T7" fmla="*/ 97 h 756"/>
                <a:gd name="T8" fmla="*/ 121 w 508"/>
                <a:gd name="T9" fmla="*/ 134 h 756"/>
                <a:gd name="T10" fmla="*/ 85 w 508"/>
                <a:gd name="T11" fmla="*/ 199 h 756"/>
                <a:gd name="T12" fmla="*/ 81 w 508"/>
                <a:gd name="T13" fmla="*/ 244 h 756"/>
                <a:gd name="T14" fmla="*/ 39 w 508"/>
                <a:gd name="T15" fmla="*/ 319 h 756"/>
                <a:gd name="T16" fmla="*/ 5 w 508"/>
                <a:gd name="T17" fmla="*/ 444 h 756"/>
                <a:gd name="T18" fmla="*/ 28 w 508"/>
                <a:gd name="T19" fmla="*/ 601 h 756"/>
                <a:gd name="T20" fmla="*/ 94 w 508"/>
                <a:gd name="T21" fmla="*/ 694 h 756"/>
                <a:gd name="T22" fmla="*/ 143 w 508"/>
                <a:gd name="T23" fmla="*/ 726 h 756"/>
                <a:gd name="T24" fmla="*/ 339 w 508"/>
                <a:gd name="T25" fmla="*/ 724 h 756"/>
                <a:gd name="T26" fmla="*/ 422 w 508"/>
                <a:gd name="T27" fmla="*/ 658 h 756"/>
                <a:gd name="T28" fmla="*/ 464 w 508"/>
                <a:gd name="T29" fmla="*/ 611 h 756"/>
                <a:gd name="T30" fmla="*/ 500 w 508"/>
                <a:gd name="T31" fmla="*/ 494 h 756"/>
                <a:gd name="T32" fmla="*/ 477 w 508"/>
                <a:gd name="T33" fmla="*/ 282 h 756"/>
                <a:gd name="T34" fmla="*/ 435 w 508"/>
                <a:gd name="T35" fmla="*/ 222 h 756"/>
                <a:gd name="T36" fmla="*/ 408 w 508"/>
                <a:gd name="T37" fmla="*/ 132 h 756"/>
                <a:gd name="T38" fmla="*/ 378 w 508"/>
                <a:gd name="T39" fmla="*/ 70 h 756"/>
                <a:gd name="T40" fmla="*/ 367 w 508"/>
                <a:gd name="T41" fmla="*/ 45 h 756"/>
                <a:gd name="T42" fmla="*/ 352 w 508"/>
                <a:gd name="T43" fmla="*/ 22 h 756"/>
                <a:gd name="T44" fmla="*/ 327 w 508"/>
                <a:gd name="T45" fmla="*/ 7 h 756"/>
                <a:gd name="T46" fmla="*/ 299 w 508"/>
                <a:gd name="T47" fmla="*/ 3 h 756"/>
                <a:gd name="T48" fmla="*/ 242 w 508"/>
                <a:gd name="T49" fmla="*/ 3 h 756"/>
                <a:gd name="T50" fmla="*/ 196 w 508"/>
                <a:gd name="T51" fmla="*/ 1 h 756"/>
                <a:gd name="T52" fmla="*/ 174 w 508"/>
                <a:gd name="T53" fmla="*/ 6 h 756"/>
                <a:gd name="T54" fmla="*/ 156 w 508"/>
                <a:gd name="T55" fmla="*/ 1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8" h="756">
                  <a:moveTo>
                    <a:pt x="156" y="19"/>
                  </a:moveTo>
                  <a:cubicBezTo>
                    <a:pt x="152" y="24"/>
                    <a:pt x="149" y="30"/>
                    <a:pt x="147" y="37"/>
                  </a:cubicBezTo>
                  <a:cubicBezTo>
                    <a:pt x="146" y="43"/>
                    <a:pt x="145" y="50"/>
                    <a:pt x="145" y="57"/>
                  </a:cubicBezTo>
                  <a:cubicBezTo>
                    <a:pt x="144" y="70"/>
                    <a:pt x="145" y="84"/>
                    <a:pt x="142" y="97"/>
                  </a:cubicBezTo>
                  <a:cubicBezTo>
                    <a:pt x="138" y="111"/>
                    <a:pt x="129" y="123"/>
                    <a:pt x="121" y="134"/>
                  </a:cubicBezTo>
                  <a:cubicBezTo>
                    <a:pt x="106" y="155"/>
                    <a:pt x="92" y="175"/>
                    <a:pt x="85" y="199"/>
                  </a:cubicBezTo>
                  <a:cubicBezTo>
                    <a:pt x="80" y="214"/>
                    <a:pt x="79" y="229"/>
                    <a:pt x="81" y="244"/>
                  </a:cubicBezTo>
                  <a:cubicBezTo>
                    <a:pt x="64" y="268"/>
                    <a:pt x="50" y="293"/>
                    <a:pt x="39" y="319"/>
                  </a:cubicBezTo>
                  <a:cubicBezTo>
                    <a:pt x="21" y="359"/>
                    <a:pt x="9" y="401"/>
                    <a:pt x="5" y="444"/>
                  </a:cubicBezTo>
                  <a:cubicBezTo>
                    <a:pt x="0" y="497"/>
                    <a:pt x="7" y="552"/>
                    <a:pt x="28" y="601"/>
                  </a:cubicBezTo>
                  <a:cubicBezTo>
                    <a:pt x="43" y="636"/>
                    <a:pt x="65" y="668"/>
                    <a:pt x="94" y="694"/>
                  </a:cubicBezTo>
                  <a:cubicBezTo>
                    <a:pt x="109" y="706"/>
                    <a:pt x="126" y="717"/>
                    <a:pt x="143" y="726"/>
                  </a:cubicBezTo>
                  <a:cubicBezTo>
                    <a:pt x="204" y="756"/>
                    <a:pt x="279" y="756"/>
                    <a:pt x="339" y="724"/>
                  </a:cubicBezTo>
                  <a:cubicBezTo>
                    <a:pt x="370" y="707"/>
                    <a:pt x="397" y="683"/>
                    <a:pt x="422" y="658"/>
                  </a:cubicBezTo>
                  <a:cubicBezTo>
                    <a:pt x="437" y="644"/>
                    <a:pt x="453" y="628"/>
                    <a:pt x="464" y="611"/>
                  </a:cubicBezTo>
                  <a:cubicBezTo>
                    <a:pt x="487" y="576"/>
                    <a:pt x="495" y="534"/>
                    <a:pt x="500" y="494"/>
                  </a:cubicBezTo>
                  <a:cubicBezTo>
                    <a:pt x="508" y="422"/>
                    <a:pt x="508" y="347"/>
                    <a:pt x="477" y="282"/>
                  </a:cubicBezTo>
                  <a:cubicBezTo>
                    <a:pt x="466" y="260"/>
                    <a:pt x="452" y="239"/>
                    <a:pt x="435" y="222"/>
                  </a:cubicBezTo>
                  <a:cubicBezTo>
                    <a:pt x="430" y="191"/>
                    <a:pt x="421" y="160"/>
                    <a:pt x="408" y="132"/>
                  </a:cubicBezTo>
                  <a:cubicBezTo>
                    <a:pt x="399" y="111"/>
                    <a:pt x="387" y="91"/>
                    <a:pt x="378" y="70"/>
                  </a:cubicBezTo>
                  <a:cubicBezTo>
                    <a:pt x="375" y="62"/>
                    <a:pt x="371" y="53"/>
                    <a:pt x="367" y="45"/>
                  </a:cubicBezTo>
                  <a:cubicBezTo>
                    <a:pt x="363" y="36"/>
                    <a:pt x="358" y="28"/>
                    <a:pt x="352" y="22"/>
                  </a:cubicBezTo>
                  <a:cubicBezTo>
                    <a:pt x="345" y="15"/>
                    <a:pt x="336" y="10"/>
                    <a:pt x="327" y="7"/>
                  </a:cubicBezTo>
                  <a:cubicBezTo>
                    <a:pt x="318" y="4"/>
                    <a:pt x="309" y="3"/>
                    <a:pt x="299" y="3"/>
                  </a:cubicBezTo>
                  <a:cubicBezTo>
                    <a:pt x="280" y="2"/>
                    <a:pt x="261" y="4"/>
                    <a:pt x="242" y="3"/>
                  </a:cubicBezTo>
                  <a:cubicBezTo>
                    <a:pt x="227" y="3"/>
                    <a:pt x="211" y="0"/>
                    <a:pt x="196" y="1"/>
                  </a:cubicBezTo>
                  <a:cubicBezTo>
                    <a:pt x="189" y="1"/>
                    <a:pt x="181" y="3"/>
                    <a:pt x="174" y="6"/>
                  </a:cubicBezTo>
                  <a:cubicBezTo>
                    <a:pt x="167" y="8"/>
                    <a:pt x="161" y="13"/>
                    <a:pt x="156" y="19"/>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6" name="Freeform 10">
              <a:extLst>
                <a:ext uri="{FF2B5EF4-FFF2-40B4-BE49-F238E27FC236}">
                  <a16:creationId xmlns:a16="http://schemas.microsoft.com/office/drawing/2014/main" id="{9F1A8394-F331-4D63-970D-EEC94C9EAF0D}"/>
                </a:ext>
              </a:extLst>
            </p:cNvPr>
            <p:cNvSpPr>
              <a:spLocks/>
            </p:cNvSpPr>
            <p:nvPr/>
          </p:nvSpPr>
          <p:spPr bwMode="auto">
            <a:xfrm>
              <a:off x="1897166" y="5116481"/>
              <a:ext cx="2247264" cy="2167699"/>
            </a:xfrm>
            <a:custGeom>
              <a:avLst/>
              <a:gdLst>
                <a:gd name="T0" fmla="*/ 163 w 386"/>
                <a:gd name="T1" fmla="*/ 3 h 376"/>
                <a:gd name="T2" fmla="*/ 183 w 386"/>
                <a:gd name="T3" fmla="*/ 1 h 376"/>
                <a:gd name="T4" fmla="*/ 203 w 386"/>
                <a:gd name="T5" fmla="*/ 9 h 376"/>
                <a:gd name="T6" fmla="*/ 231 w 386"/>
                <a:gd name="T7" fmla="*/ 39 h 376"/>
                <a:gd name="T8" fmla="*/ 284 w 386"/>
                <a:gd name="T9" fmla="*/ 118 h 376"/>
                <a:gd name="T10" fmla="*/ 325 w 386"/>
                <a:gd name="T11" fmla="*/ 184 h 376"/>
                <a:gd name="T12" fmla="*/ 357 w 386"/>
                <a:gd name="T13" fmla="*/ 223 h 376"/>
                <a:gd name="T14" fmla="*/ 380 w 386"/>
                <a:gd name="T15" fmla="*/ 267 h 376"/>
                <a:gd name="T16" fmla="*/ 374 w 386"/>
                <a:gd name="T17" fmla="*/ 331 h 376"/>
                <a:gd name="T18" fmla="*/ 342 w 386"/>
                <a:gd name="T19" fmla="*/ 364 h 376"/>
                <a:gd name="T20" fmla="*/ 298 w 386"/>
                <a:gd name="T21" fmla="*/ 376 h 376"/>
                <a:gd name="T22" fmla="*/ 228 w 386"/>
                <a:gd name="T23" fmla="*/ 353 h 376"/>
                <a:gd name="T24" fmla="*/ 83 w 386"/>
                <a:gd name="T25" fmla="*/ 315 h 376"/>
                <a:gd name="T26" fmla="*/ 39 w 386"/>
                <a:gd name="T27" fmla="*/ 301 h 376"/>
                <a:gd name="T28" fmla="*/ 19 w 386"/>
                <a:gd name="T29" fmla="*/ 295 h 376"/>
                <a:gd name="T30" fmla="*/ 3 w 386"/>
                <a:gd name="T31" fmla="*/ 282 h 376"/>
                <a:gd name="T32" fmla="*/ 0 w 386"/>
                <a:gd name="T33" fmla="*/ 267 h 376"/>
                <a:gd name="T34" fmla="*/ 3 w 386"/>
                <a:gd name="T35" fmla="*/ 252 h 376"/>
                <a:gd name="T36" fmla="*/ 16 w 386"/>
                <a:gd name="T37" fmla="*/ 223 h 376"/>
                <a:gd name="T38" fmla="*/ 23 w 386"/>
                <a:gd name="T39" fmla="*/ 173 h 376"/>
                <a:gd name="T40" fmla="*/ 18 w 386"/>
                <a:gd name="T41" fmla="*/ 122 h 376"/>
                <a:gd name="T42" fmla="*/ 19 w 386"/>
                <a:gd name="T43" fmla="*/ 99 h 376"/>
                <a:gd name="T44" fmla="*/ 29 w 386"/>
                <a:gd name="T45" fmla="*/ 79 h 376"/>
                <a:gd name="T46" fmla="*/ 48 w 386"/>
                <a:gd name="T47" fmla="*/ 70 h 376"/>
                <a:gd name="T48" fmla="*/ 69 w 386"/>
                <a:gd name="T49" fmla="*/ 68 h 376"/>
                <a:gd name="T50" fmla="*/ 91 w 386"/>
                <a:gd name="T51" fmla="*/ 68 h 376"/>
                <a:gd name="T52" fmla="*/ 111 w 386"/>
                <a:gd name="T53" fmla="*/ 63 h 376"/>
                <a:gd name="T54" fmla="*/ 126 w 386"/>
                <a:gd name="T55" fmla="*/ 49 h 376"/>
                <a:gd name="T56" fmla="*/ 136 w 386"/>
                <a:gd name="T57" fmla="*/ 32 h 376"/>
                <a:gd name="T58" fmla="*/ 147 w 386"/>
                <a:gd name="T59" fmla="*/ 15 h 376"/>
                <a:gd name="T60" fmla="*/ 163 w 386"/>
                <a:gd name="T61" fmla="*/ 3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6" h="376">
                  <a:moveTo>
                    <a:pt x="163" y="3"/>
                  </a:moveTo>
                  <a:cubicBezTo>
                    <a:pt x="169" y="0"/>
                    <a:pt x="177" y="0"/>
                    <a:pt x="183" y="1"/>
                  </a:cubicBezTo>
                  <a:cubicBezTo>
                    <a:pt x="190" y="2"/>
                    <a:pt x="197" y="5"/>
                    <a:pt x="203" y="9"/>
                  </a:cubicBezTo>
                  <a:cubicBezTo>
                    <a:pt x="214" y="17"/>
                    <a:pt x="223" y="28"/>
                    <a:pt x="231" y="39"/>
                  </a:cubicBezTo>
                  <a:cubicBezTo>
                    <a:pt x="250" y="65"/>
                    <a:pt x="268" y="91"/>
                    <a:pt x="284" y="118"/>
                  </a:cubicBezTo>
                  <a:cubicBezTo>
                    <a:pt x="298" y="140"/>
                    <a:pt x="310" y="163"/>
                    <a:pt x="325" y="184"/>
                  </a:cubicBezTo>
                  <a:cubicBezTo>
                    <a:pt x="335" y="197"/>
                    <a:pt x="347" y="210"/>
                    <a:pt x="357" y="223"/>
                  </a:cubicBezTo>
                  <a:cubicBezTo>
                    <a:pt x="367" y="236"/>
                    <a:pt x="376" y="251"/>
                    <a:pt x="380" y="267"/>
                  </a:cubicBezTo>
                  <a:cubicBezTo>
                    <a:pt x="386" y="288"/>
                    <a:pt x="384" y="312"/>
                    <a:pt x="374" y="331"/>
                  </a:cubicBezTo>
                  <a:cubicBezTo>
                    <a:pt x="366" y="345"/>
                    <a:pt x="355" y="356"/>
                    <a:pt x="342" y="364"/>
                  </a:cubicBezTo>
                  <a:cubicBezTo>
                    <a:pt x="329" y="372"/>
                    <a:pt x="313" y="376"/>
                    <a:pt x="298" y="376"/>
                  </a:cubicBezTo>
                  <a:cubicBezTo>
                    <a:pt x="273" y="375"/>
                    <a:pt x="251" y="362"/>
                    <a:pt x="228" y="353"/>
                  </a:cubicBezTo>
                  <a:cubicBezTo>
                    <a:pt x="181" y="335"/>
                    <a:pt x="131" y="329"/>
                    <a:pt x="83" y="315"/>
                  </a:cubicBezTo>
                  <a:cubicBezTo>
                    <a:pt x="68" y="311"/>
                    <a:pt x="53" y="305"/>
                    <a:pt x="39" y="301"/>
                  </a:cubicBezTo>
                  <a:cubicBezTo>
                    <a:pt x="32" y="300"/>
                    <a:pt x="25" y="298"/>
                    <a:pt x="19" y="295"/>
                  </a:cubicBezTo>
                  <a:cubicBezTo>
                    <a:pt x="13" y="292"/>
                    <a:pt x="7" y="288"/>
                    <a:pt x="3" y="282"/>
                  </a:cubicBezTo>
                  <a:cubicBezTo>
                    <a:pt x="1" y="278"/>
                    <a:pt x="0" y="272"/>
                    <a:pt x="0" y="267"/>
                  </a:cubicBezTo>
                  <a:cubicBezTo>
                    <a:pt x="0" y="262"/>
                    <a:pt x="1" y="257"/>
                    <a:pt x="3" y="252"/>
                  </a:cubicBezTo>
                  <a:cubicBezTo>
                    <a:pt x="6" y="242"/>
                    <a:pt x="12" y="233"/>
                    <a:pt x="16" y="223"/>
                  </a:cubicBezTo>
                  <a:cubicBezTo>
                    <a:pt x="23" y="208"/>
                    <a:pt x="24" y="190"/>
                    <a:pt x="23" y="173"/>
                  </a:cubicBezTo>
                  <a:cubicBezTo>
                    <a:pt x="22" y="156"/>
                    <a:pt x="19" y="139"/>
                    <a:pt x="18" y="122"/>
                  </a:cubicBezTo>
                  <a:cubicBezTo>
                    <a:pt x="17" y="114"/>
                    <a:pt x="17" y="106"/>
                    <a:pt x="19" y="99"/>
                  </a:cubicBezTo>
                  <a:cubicBezTo>
                    <a:pt x="20" y="91"/>
                    <a:pt x="24" y="84"/>
                    <a:pt x="29" y="79"/>
                  </a:cubicBezTo>
                  <a:cubicBezTo>
                    <a:pt x="34" y="74"/>
                    <a:pt x="41" y="71"/>
                    <a:pt x="48" y="70"/>
                  </a:cubicBezTo>
                  <a:cubicBezTo>
                    <a:pt x="55" y="68"/>
                    <a:pt x="62" y="68"/>
                    <a:pt x="69" y="68"/>
                  </a:cubicBezTo>
                  <a:cubicBezTo>
                    <a:pt x="76" y="68"/>
                    <a:pt x="83" y="69"/>
                    <a:pt x="91" y="68"/>
                  </a:cubicBezTo>
                  <a:cubicBezTo>
                    <a:pt x="98" y="68"/>
                    <a:pt x="105" y="66"/>
                    <a:pt x="111" y="63"/>
                  </a:cubicBezTo>
                  <a:cubicBezTo>
                    <a:pt x="117" y="59"/>
                    <a:pt x="122" y="54"/>
                    <a:pt x="126" y="49"/>
                  </a:cubicBezTo>
                  <a:cubicBezTo>
                    <a:pt x="130" y="44"/>
                    <a:pt x="133" y="38"/>
                    <a:pt x="136" y="32"/>
                  </a:cubicBezTo>
                  <a:cubicBezTo>
                    <a:pt x="139" y="26"/>
                    <a:pt x="143" y="20"/>
                    <a:pt x="147" y="15"/>
                  </a:cubicBezTo>
                  <a:cubicBezTo>
                    <a:pt x="152" y="10"/>
                    <a:pt x="157" y="5"/>
                    <a:pt x="163" y="3"/>
                  </a:cubicBezTo>
                  <a:close/>
                </a:path>
              </a:pathLst>
            </a:custGeom>
            <a:solidFill>
              <a:srgbClr val="002050"/>
            </a:solidFill>
            <a:ln w="14288" cap="rnd">
              <a:solidFill>
                <a:srgbClr val="002050"/>
              </a:solidFill>
              <a:prstDash val="solid"/>
              <a:round/>
              <a:headEnd/>
              <a:tailEnd/>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7" name="Freeform 11">
              <a:extLst>
                <a:ext uri="{FF2B5EF4-FFF2-40B4-BE49-F238E27FC236}">
                  <a16:creationId xmlns:a16="http://schemas.microsoft.com/office/drawing/2014/main" id="{8E66BC9D-C203-47EA-B238-9A0678561C61}"/>
                </a:ext>
              </a:extLst>
            </p:cNvPr>
            <p:cNvSpPr>
              <a:spLocks/>
            </p:cNvSpPr>
            <p:nvPr/>
          </p:nvSpPr>
          <p:spPr bwMode="auto">
            <a:xfrm>
              <a:off x="5675752" y="5235803"/>
              <a:ext cx="2008617" cy="2068264"/>
            </a:xfrm>
            <a:custGeom>
              <a:avLst/>
              <a:gdLst>
                <a:gd name="T0" fmla="*/ 347 w 349"/>
                <a:gd name="T1" fmla="*/ 184 h 358"/>
                <a:gd name="T2" fmla="*/ 336 w 349"/>
                <a:gd name="T3" fmla="*/ 203 h 358"/>
                <a:gd name="T4" fmla="*/ 296 w 349"/>
                <a:gd name="T5" fmla="*/ 231 h 358"/>
                <a:gd name="T6" fmla="*/ 222 w 349"/>
                <a:gd name="T7" fmla="*/ 270 h 358"/>
                <a:gd name="T8" fmla="*/ 178 w 349"/>
                <a:gd name="T9" fmla="*/ 305 h 358"/>
                <a:gd name="T10" fmla="*/ 143 w 349"/>
                <a:gd name="T11" fmla="*/ 336 h 358"/>
                <a:gd name="T12" fmla="*/ 98 w 349"/>
                <a:gd name="T13" fmla="*/ 355 h 358"/>
                <a:gd name="T14" fmla="*/ 41 w 349"/>
                <a:gd name="T15" fmla="*/ 346 h 358"/>
                <a:gd name="T16" fmla="*/ 9 w 349"/>
                <a:gd name="T17" fmla="*/ 322 h 358"/>
                <a:gd name="T18" fmla="*/ 0 w 349"/>
                <a:gd name="T19" fmla="*/ 282 h 358"/>
                <a:gd name="T20" fmla="*/ 8 w 349"/>
                <a:gd name="T21" fmla="*/ 210 h 358"/>
                <a:gd name="T22" fmla="*/ 18 w 349"/>
                <a:gd name="T23" fmla="*/ 150 h 358"/>
                <a:gd name="T24" fmla="*/ 19 w 349"/>
                <a:gd name="T25" fmla="*/ 41 h 358"/>
                <a:gd name="T26" fmla="*/ 19 w 349"/>
                <a:gd name="T27" fmla="*/ 23 h 358"/>
                <a:gd name="T28" fmla="*/ 27 w 349"/>
                <a:gd name="T29" fmla="*/ 6 h 358"/>
                <a:gd name="T30" fmla="*/ 43 w 349"/>
                <a:gd name="T31" fmla="*/ 1 h 358"/>
                <a:gd name="T32" fmla="*/ 60 w 349"/>
                <a:gd name="T33" fmla="*/ 2 h 358"/>
                <a:gd name="T34" fmla="*/ 100 w 349"/>
                <a:gd name="T35" fmla="*/ 9 h 358"/>
                <a:gd name="T36" fmla="*/ 124 w 349"/>
                <a:gd name="T37" fmla="*/ 16 h 358"/>
                <a:gd name="T38" fmla="*/ 166 w 349"/>
                <a:gd name="T39" fmla="*/ 20 h 358"/>
                <a:gd name="T40" fmla="*/ 211 w 349"/>
                <a:gd name="T41" fmla="*/ 13 h 358"/>
                <a:gd name="T42" fmla="*/ 230 w 349"/>
                <a:gd name="T43" fmla="*/ 16 h 358"/>
                <a:gd name="T44" fmla="*/ 246 w 349"/>
                <a:gd name="T45" fmla="*/ 25 h 358"/>
                <a:gd name="T46" fmla="*/ 254 w 349"/>
                <a:gd name="T47" fmla="*/ 38 h 358"/>
                <a:gd name="T48" fmla="*/ 259 w 349"/>
                <a:gd name="T49" fmla="*/ 58 h 358"/>
                <a:gd name="T50" fmla="*/ 260 w 349"/>
                <a:gd name="T51" fmla="*/ 77 h 358"/>
                <a:gd name="T52" fmla="*/ 275 w 349"/>
                <a:gd name="T53" fmla="*/ 105 h 358"/>
                <a:gd name="T54" fmla="*/ 298 w 349"/>
                <a:gd name="T55" fmla="*/ 127 h 358"/>
                <a:gd name="T56" fmla="*/ 322 w 349"/>
                <a:gd name="T57" fmla="*/ 146 h 358"/>
                <a:gd name="T58" fmla="*/ 334 w 349"/>
                <a:gd name="T59" fmla="*/ 154 h 358"/>
                <a:gd name="T60" fmla="*/ 344 w 349"/>
                <a:gd name="T61" fmla="*/ 165 h 358"/>
                <a:gd name="T62" fmla="*/ 347 w 349"/>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58">
                  <a:moveTo>
                    <a:pt x="347" y="184"/>
                  </a:moveTo>
                  <a:cubicBezTo>
                    <a:pt x="344" y="191"/>
                    <a:pt x="341" y="197"/>
                    <a:pt x="336" y="203"/>
                  </a:cubicBezTo>
                  <a:cubicBezTo>
                    <a:pt x="325" y="216"/>
                    <a:pt x="311" y="224"/>
                    <a:pt x="296" y="231"/>
                  </a:cubicBezTo>
                  <a:cubicBezTo>
                    <a:pt x="271" y="244"/>
                    <a:pt x="245" y="255"/>
                    <a:pt x="222" y="270"/>
                  </a:cubicBezTo>
                  <a:cubicBezTo>
                    <a:pt x="206" y="280"/>
                    <a:pt x="192" y="292"/>
                    <a:pt x="178" y="305"/>
                  </a:cubicBezTo>
                  <a:cubicBezTo>
                    <a:pt x="166" y="316"/>
                    <a:pt x="155" y="327"/>
                    <a:pt x="143" y="336"/>
                  </a:cubicBezTo>
                  <a:cubicBezTo>
                    <a:pt x="129" y="346"/>
                    <a:pt x="114" y="353"/>
                    <a:pt x="98" y="355"/>
                  </a:cubicBezTo>
                  <a:cubicBezTo>
                    <a:pt x="79" y="358"/>
                    <a:pt x="59" y="354"/>
                    <a:pt x="41" y="346"/>
                  </a:cubicBezTo>
                  <a:cubicBezTo>
                    <a:pt x="28" y="341"/>
                    <a:pt x="16" y="333"/>
                    <a:pt x="9" y="322"/>
                  </a:cubicBezTo>
                  <a:cubicBezTo>
                    <a:pt x="1" y="310"/>
                    <a:pt x="0" y="296"/>
                    <a:pt x="0" y="282"/>
                  </a:cubicBezTo>
                  <a:cubicBezTo>
                    <a:pt x="0" y="258"/>
                    <a:pt x="4" y="234"/>
                    <a:pt x="8" y="210"/>
                  </a:cubicBezTo>
                  <a:cubicBezTo>
                    <a:pt x="12" y="190"/>
                    <a:pt x="15" y="170"/>
                    <a:pt x="18" y="150"/>
                  </a:cubicBezTo>
                  <a:cubicBezTo>
                    <a:pt x="21" y="114"/>
                    <a:pt x="21" y="77"/>
                    <a:pt x="19" y="41"/>
                  </a:cubicBezTo>
                  <a:cubicBezTo>
                    <a:pt x="18" y="35"/>
                    <a:pt x="18" y="29"/>
                    <a:pt x="19" y="23"/>
                  </a:cubicBezTo>
                  <a:cubicBezTo>
                    <a:pt x="20" y="16"/>
                    <a:pt x="22" y="10"/>
                    <a:pt x="27" y="6"/>
                  </a:cubicBezTo>
                  <a:cubicBezTo>
                    <a:pt x="31" y="3"/>
                    <a:pt x="37" y="1"/>
                    <a:pt x="43" y="1"/>
                  </a:cubicBezTo>
                  <a:cubicBezTo>
                    <a:pt x="49" y="0"/>
                    <a:pt x="54" y="1"/>
                    <a:pt x="60" y="2"/>
                  </a:cubicBezTo>
                  <a:cubicBezTo>
                    <a:pt x="73" y="4"/>
                    <a:pt x="87" y="6"/>
                    <a:pt x="100" y="9"/>
                  </a:cubicBezTo>
                  <a:cubicBezTo>
                    <a:pt x="108" y="11"/>
                    <a:pt x="116" y="14"/>
                    <a:pt x="124" y="16"/>
                  </a:cubicBezTo>
                  <a:cubicBezTo>
                    <a:pt x="138" y="20"/>
                    <a:pt x="152" y="22"/>
                    <a:pt x="166" y="20"/>
                  </a:cubicBezTo>
                  <a:cubicBezTo>
                    <a:pt x="181" y="18"/>
                    <a:pt x="196" y="13"/>
                    <a:pt x="211" y="13"/>
                  </a:cubicBezTo>
                  <a:cubicBezTo>
                    <a:pt x="218" y="13"/>
                    <a:pt x="224" y="14"/>
                    <a:pt x="230" y="16"/>
                  </a:cubicBezTo>
                  <a:cubicBezTo>
                    <a:pt x="236" y="18"/>
                    <a:pt x="242" y="21"/>
                    <a:pt x="246" y="25"/>
                  </a:cubicBezTo>
                  <a:cubicBezTo>
                    <a:pt x="250" y="29"/>
                    <a:pt x="252" y="33"/>
                    <a:pt x="254" y="38"/>
                  </a:cubicBezTo>
                  <a:cubicBezTo>
                    <a:pt x="257" y="44"/>
                    <a:pt x="258" y="51"/>
                    <a:pt x="259" y="58"/>
                  </a:cubicBezTo>
                  <a:cubicBezTo>
                    <a:pt x="259" y="65"/>
                    <a:pt x="259" y="71"/>
                    <a:pt x="260" y="77"/>
                  </a:cubicBezTo>
                  <a:cubicBezTo>
                    <a:pt x="262" y="88"/>
                    <a:pt x="268" y="97"/>
                    <a:pt x="275" y="105"/>
                  </a:cubicBezTo>
                  <a:cubicBezTo>
                    <a:pt x="281" y="113"/>
                    <a:pt x="289" y="120"/>
                    <a:pt x="298" y="127"/>
                  </a:cubicBezTo>
                  <a:cubicBezTo>
                    <a:pt x="306" y="133"/>
                    <a:pt x="314" y="140"/>
                    <a:pt x="322" y="146"/>
                  </a:cubicBezTo>
                  <a:cubicBezTo>
                    <a:pt x="326" y="149"/>
                    <a:pt x="331" y="151"/>
                    <a:pt x="334" y="154"/>
                  </a:cubicBezTo>
                  <a:cubicBezTo>
                    <a:pt x="338" y="157"/>
                    <a:pt x="342" y="161"/>
                    <a:pt x="344" y="165"/>
                  </a:cubicBezTo>
                  <a:cubicBezTo>
                    <a:pt x="348" y="171"/>
                    <a:pt x="349" y="178"/>
                    <a:pt x="347" y="184"/>
                  </a:cubicBezTo>
                  <a:close/>
                </a:path>
              </a:pathLst>
            </a:custGeom>
            <a:solidFill>
              <a:srgbClr val="002050"/>
            </a:solidFill>
            <a:ln w="14288" cap="rnd">
              <a:solidFill>
                <a:srgbClr val="002050"/>
              </a:solidFill>
              <a:prstDash val="solid"/>
              <a:round/>
              <a:headEnd/>
              <a:tailEnd/>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8" name="Freeform 12">
              <a:extLst>
                <a:ext uri="{FF2B5EF4-FFF2-40B4-BE49-F238E27FC236}">
                  <a16:creationId xmlns:a16="http://schemas.microsoft.com/office/drawing/2014/main" id="{B33543F8-A646-44D7-A1E5-7993C254912E}"/>
                </a:ext>
              </a:extLst>
            </p:cNvPr>
            <p:cNvSpPr>
              <a:spLocks/>
            </p:cNvSpPr>
            <p:nvPr/>
          </p:nvSpPr>
          <p:spPr bwMode="auto">
            <a:xfrm>
              <a:off x="3965444" y="1437357"/>
              <a:ext cx="497183" cy="775599"/>
            </a:xfrm>
            <a:custGeom>
              <a:avLst/>
              <a:gdLst>
                <a:gd name="T0" fmla="*/ 35 w 85"/>
                <a:gd name="T1" fmla="*/ 0 h 134"/>
                <a:gd name="T2" fmla="*/ 16 w 85"/>
                <a:gd name="T3" fmla="*/ 9 h 134"/>
                <a:gd name="T4" fmla="*/ 5 w 85"/>
                <a:gd name="T5" fmla="*/ 27 h 134"/>
                <a:gd name="T6" fmla="*/ 2 w 85"/>
                <a:gd name="T7" fmla="*/ 69 h 134"/>
                <a:gd name="T8" fmla="*/ 9 w 85"/>
                <a:gd name="T9" fmla="*/ 107 h 134"/>
                <a:gd name="T10" fmla="*/ 19 w 85"/>
                <a:gd name="T11" fmla="*/ 123 h 134"/>
                <a:gd name="T12" fmla="*/ 36 w 85"/>
                <a:gd name="T13" fmla="*/ 133 h 134"/>
                <a:gd name="T14" fmla="*/ 54 w 85"/>
                <a:gd name="T15" fmla="*/ 132 h 134"/>
                <a:gd name="T16" fmla="*/ 69 w 85"/>
                <a:gd name="T17" fmla="*/ 123 h 134"/>
                <a:gd name="T18" fmla="*/ 82 w 85"/>
                <a:gd name="T19" fmla="*/ 100 h 134"/>
                <a:gd name="T20" fmla="*/ 85 w 85"/>
                <a:gd name="T21" fmla="*/ 74 h 134"/>
                <a:gd name="T22" fmla="*/ 80 w 85"/>
                <a:gd name="T23" fmla="*/ 41 h 134"/>
                <a:gd name="T24" fmla="*/ 63 w 85"/>
                <a:gd name="T25" fmla="*/ 13 h 134"/>
                <a:gd name="T26" fmla="*/ 50 w 85"/>
                <a:gd name="T27" fmla="*/ 3 h 134"/>
                <a:gd name="T28" fmla="*/ 35 w 85"/>
                <a:gd name="T29"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134">
                  <a:moveTo>
                    <a:pt x="35" y="0"/>
                  </a:moveTo>
                  <a:cubicBezTo>
                    <a:pt x="28" y="0"/>
                    <a:pt x="21" y="4"/>
                    <a:pt x="16" y="9"/>
                  </a:cubicBezTo>
                  <a:cubicBezTo>
                    <a:pt x="11" y="13"/>
                    <a:pt x="7" y="20"/>
                    <a:pt x="5" y="27"/>
                  </a:cubicBezTo>
                  <a:cubicBezTo>
                    <a:pt x="0" y="40"/>
                    <a:pt x="1" y="55"/>
                    <a:pt x="2" y="69"/>
                  </a:cubicBezTo>
                  <a:cubicBezTo>
                    <a:pt x="3" y="82"/>
                    <a:pt x="4" y="95"/>
                    <a:pt x="9" y="107"/>
                  </a:cubicBezTo>
                  <a:cubicBezTo>
                    <a:pt x="11" y="113"/>
                    <a:pt x="15" y="119"/>
                    <a:pt x="19" y="123"/>
                  </a:cubicBezTo>
                  <a:cubicBezTo>
                    <a:pt x="24" y="128"/>
                    <a:pt x="29" y="131"/>
                    <a:pt x="36" y="133"/>
                  </a:cubicBezTo>
                  <a:cubicBezTo>
                    <a:pt x="42" y="134"/>
                    <a:pt x="48" y="134"/>
                    <a:pt x="54" y="132"/>
                  </a:cubicBezTo>
                  <a:cubicBezTo>
                    <a:pt x="59" y="131"/>
                    <a:pt x="65" y="127"/>
                    <a:pt x="69" y="123"/>
                  </a:cubicBezTo>
                  <a:cubicBezTo>
                    <a:pt x="75" y="117"/>
                    <a:pt x="80" y="109"/>
                    <a:pt x="82" y="100"/>
                  </a:cubicBezTo>
                  <a:cubicBezTo>
                    <a:pt x="84" y="92"/>
                    <a:pt x="85" y="83"/>
                    <a:pt x="85" y="74"/>
                  </a:cubicBezTo>
                  <a:cubicBezTo>
                    <a:pt x="85" y="63"/>
                    <a:pt x="83" y="52"/>
                    <a:pt x="80" y="41"/>
                  </a:cubicBezTo>
                  <a:cubicBezTo>
                    <a:pt x="76" y="31"/>
                    <a:pt x="71" y="21"/>
                    <a:pt x="63" y="13"/>
                  </a:cubicBezTo>
                  <a:cubicBezTo>
                    <a:pt x="60" y="9"/>
                    <a:pt x="55" y="6"/>
                    <a:pt x="50" y="3"/>
                  </a:cubicBezTo>
                  <a:cubicBezTo>
                    <a:pt x="46" y="1"/>
                    <a:pt x="40" y="0"/>
                    <a:pt x="3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59" name="Freeform 13">
              <a:extLst>
                <a:ext uri="{FF2B5EF4-FFF2-40B4-BE49-F238E27FC236}">
                  <a16:creationId xmlns:a16="http://schemas.microsoft.com/office/drawing/2014/main" id="{C9DC5A55-305B-4B97-AF48-42083AF902ED}"/>
                </a:ext>
              </a:extLst>
            </p:cNvPr>
            <p:cNvSpPr>
              <a:spLocks/>
            </p:cNvSpPr>
            <p:nvPr/>
          </p:nvSpPr>
          <p:spPr bwMode="auto">
            <a:xfrm>
              <a:off x="4721162" y="1377695"/>
              <a:ext cx="656281" cy="815373"/>
            </a:xfrm>
            <a:custGeom>
              <a:avLst/>
              <a:gdLst>
                <a:gd name="T0" fmla="*/ 31 w 116"/>
                <a:gd name="T1" fmla="*/ 9 h 142"/>
                <a:gd name="T2" fmla="*/ 6 w 116"/>
                <a:gd name="T3" fmla="*/ 40 h 142"/>
                <a:gd name="T4" fmla="*/ 8 w 116"/>
                <a:gd name="T5" fmla="*/ 90 h 142"/>
                <a:gd name="T6" fmla="*/ 38 w 116"/>
                <a:gd name="T7" fmla="*/ 132 h 142"/>
                <a:gd name="T8" fmla="*/ 62 w 116"/>
                <a:gd name="T9" fmla="*/ 141 h 142"/>
                <a:gd name="T10" fmla="*/ 87 w 116"/>
                <a:gd name="T11" fmla="*/ 137 h 142"/>
                <a:gd name="T12" fmla="*/ 108 w 116"/>
                <a:gd name="T13" fmla="*/ 114 h 142"/>
                <a:gd name="T14" fmla="*/ 115 w 116"/>
                <a:gd name="T15" fmla="*/ 83 h 142"/>
                <a:gd name="T16" fmla="*/ 110 w 116"/>
                <a:gd name="T17" fmla="*/ 43 h 142"/>
                <a:gd name="T18" fmla="*/ 84 w 116"/>
                <a:gd name="T19" fmla="*/ 8 h 142"/>
                <a:gd name="T20" fmla="*/ 64 w 116"/>
                <a:gd name="T21" fmla="*/ 1 h 142"/>
                <a:gd name="T22" fmla="*/ 42 w 116"/>
                <a:gd name="T23" fmla="*/ 3 h 142"/>
                <a:gd name="T24" fmla="*/ 31 w 116"/>
                <a:gd name="T25" fmla="*/ 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42">
                  <a:moveTo>
                    <a:pt x="31" y="9"/>
                  </a:moveTo>
                  <a:cubicBezTo>
                    <a:pt x="20" y="17"/>
                    <a:pt x="11" y="27"/>
                    <a:pt x="6" y="40"/>
                  </a:cubicBezTo>
                  <a:cubicBezTo>
                    <a:pt x="0" y="56"/>
                    <a:pt x="2" y="74"/>
                    <a:pt x="8" y="90"/>
                  </a:cubicBezTo>
                  <a:cubicBezTo>
                    <a:pt x="14" y="106"/>
                    <a:pt x="23" y="122"/>
                    <a:pt x="38" y="132"/>
                  </a:cubicBezTo>
                  <a:cubicBezTo>
                    <a:pt x="45" y="137"/>
                    <a:pt x="53" y="140"/>
                    <a:pt x="62" y="141"/>
                  </a:cubicBezTo>
                  <a:cubicBezTo>
                    <a:pt x="70" y="142"/>
                    <a:pt x="79" y="141"/>
                    <a:pt x="87" y="137"/>
                  </a:cubicBezTo>
                  <a:cubicBezTo>
                    <a:pt x="96" y="132"/>
                    <a:pt x="104" y="124"/>
                    <a:pt x="108" y="114"/>
                  </a:cubicBezTo>
                  <a:cubicBezTo>
                    <a:pt x="113" y="104"/>
                    <a:pt x="114" y="94"/>
                    <a:pt x="115" y="83"/>
                  </a:cubicBezTo>
                  <a:cubicBezTo>
                    <a:pt x="116" y="69"/>
                    <a:pt x="114" y="56"/>
                    <a:pt x="110" y="43"/>
                  </a:cubicBezTo>
                  <a:cubicBezTo>
                    <a:pt x="105" y="29"/>
                    <a:pt x="96" y="16"/>
                    <a:pt x="84" y="8"/>
                  </a:cubicBezTo>
                  <a:cubicBezTo>
                    <a:pt x="78" y="4"/>
                    <a:pt x="71" y="2"/>
                    <a:pt x="64" y="1"/>
                  </a:cubicBezTo>
                  <a:cubicBezTo>
                    <a:pt x="56" y="0"/>
                    <a:pt x="49" y="0"/>
                    <a:pt x="42" y="3"/>
                  </a:cubicBezTo>
                  <a:cubicBezTo>
                    <a:pt x="38" y="5"/>
                    <a:pt x="34" y="7"/>
                    <a:pt x="31"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0" name="Freeform 14">
              <a:extLst>
                <a:ext uri="{FF2B5EF4-FFF2-40B4-BE49-F238E27FC236}">
                  <a16:creationId xmlns:a16="http://schemas.microsoft.com/office/drawing/2014/main" id="{C186C5D3-DCAC-4925-BE29-4AA0E0B88CCD}"/>
                </a:ext>
              </a:extLst>
            </p:cNvPr>
            <p:cNvSpPr>
              <a:spLocks/>
            </p:cNvSpPr>
            <p:nvPr/>
          </p:nvSpPr>
          <p:spPr bwMode="auto">
            <a:xfrm>
              <a:off x="4243867" y="1735664"/>
              <a:ext cx="715943" cy="536953"/>
            </a:xfrm>
            <a:custGeom>
              <a:avLst/>
              <a:gdLst>
                <a:gd name="T0" fmla="*/ 18 w 123"/>
                <a:gd name="T1" fmla="*/ 40 h 90"/>
                <a:gd name="T2" fmla="*/ 37 w 123"/>
                <a:gd name="T3" fmla="*/ 14 h 90"/>
                <a:gd name="T4" fmla="*/ 49 w 123"/>
                <a:gd name="T5" fmla="*/ 4 h 90"/>
                <a:gd name="T6" fmla="*/ 64 w 123"/>
                <a:gd name="T7" fmla="*/ 0 h 90"/>
                <a:gd name="T8" fmla="*/ 80 w 123"/>
                <a:gd name="T9" fmla="*/ 7 h 90"/>
                <a:gd name="T10" fmla="*/ 90 w 123"/>
                <a:gd name="T11" fmla="*/ 22 h 90"/>
                <a:gd name="T12" fmla="*/ 98 w 123"/>
                <a:gd name="T13" fmla="*/ 37 h 90"/>
                <a:gd name="T14" fmla="*/ 112 w 123"/>
                <a:gd name="T15" fmla="*/ 49 h 90"/>
                <a:gd name="T16" fmla="*/ 118 w 123"/>
                <a:gd name="T17" fmla="*/ 55 h 90"/>
                <a:gd name="T18" fmla="*/ 122 w 123"/>
                <a:gd name="T19" fmla="*/ 63 h 90"/>
                <a:gd name="T20" fmla="*/ 122 w 123"/>
                <a:gd name="T21" fmla="*/ 72 h 90"/>
                <a:gd name="T22" fmla="*/ 117 w 123"/>
                <a:gd name="T23" fmla="*/ 80 h 90"/>
                <a:gd name="T24" fmla="*/ 100 w 123"/>
                <a:gd name="T25" fmla="*/ 87 h 90"/>
                <a:gd name="T26" fmla="*/ 63 w 123"/>
                <a:gd name="T27" fmla="*/ 86 h 90"/>
                <a:gd name="T28" fmla="*/ 26 w 123"/>
                <a:gd name="T29" fmla="*/ 90 h 90"/>
                <a:gd name="T30" fmla="*/ 9 w 123"/>
                <a:gd name="T31" fmla="*/ 85 h 90"/>
                <a:gd name="T32" fmla="*/ 2 w 123"/>
                <a:gd name="T33" fmla="*/ 78 h 90"/>
                <a:gd name="T34" fmla="*/ 0 w 123"/>
                <a:gd name="T35" fmla="*/ 69 h 90"/>
                <a:gd name="T36" fmla="*/ 1 w 123"/>
                <a:gd name="T37" fmla="*/ 60 h 90"/>
                <a:gd name="T38" fmla="*/ 6 w 123"/>
                <a:gd name="T39" fmla="*/ 53 h 90"/>
                <a:gd name="T40" fmla="*/ 18 w 123"/>
                <a:gd name="T41" fmla="*/ 4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3" h="90">
                  <a:moveTo>
                    <a:pt x="18" y="40"/>
                  </a:moveTo>
                  <a:cubicBezTo>
                    <a:pt x="25" y="32"/>
                    <a:pt x="30" y="22"/>
                    <a:pt x="37" y="14"/>
                  </a:cubicBezTo>
                  <a:cubicBezTo>
                    <a:pt x="40" y="10"/>
                    <a:pt x="44" y="6"/>
                    <a:pt x="49" y="4"/>
                  </a:cubicBezTo>
                  <a:cubicBezTo>
                    <a:pt x="54" y="1"/>
                    <a:pt x="59" y="0"/>
                    <a:pt x="64" y="0"/>
                  </a:cubicBezTo>
                  <a:cubicBezTo>
                    <a:pt x="70" y="1"/>
                    <a:pt x="76" y="3"/>
                    <a:pt x="80" y="7"/>
                  </a:cubicBezTo>
                  <a:cubicBezTo>
                    <a:pt x="84" y="12"/>
                    <a:pt x="88" y="17"/>
                    <a:pt x="90" y="22"/>
                  </a:cubicBezTo>
                  <a:cubicBezTo>
                    <a:pt x="93" y="27"/>
                    <a:pt x="94" y="33"/>
                    <a:pt x="98" y="37"/>
                  </a:cubicBezTo>
                  <a:cubicBezTo>
                    <a:pt x="102" y="42"/>
                    <a:pt x="107" y="45"/>
                    <a:pt x="112" y="49"/>
                  </a:cubicBezTo>
                  <a:cubicBezTo>
                    <a:pt x="114" y="51"/>
                    <a:pt x="116" y="53"/>
                    <a:pt x="118" y="55"/>
                  </a:cubicBezTo>
                  <a:cubicBezTo>
                    <a:pt x="120" y="57"/>
                    <a:pt x="122" y="60"/>
                    <a:pt x="122" y="63"/>
                  </a:cubicBezTo>
                  <a:cubicBezTo>
                    <a:pt x="123" y="66"/>
                    <a:pt x="123" y="69"/>
                    <a:pt x="122" y="72"/>
                  </a:cubicBezTo>
                  <a:cubicBezTo>
                    <a:pt x="121" y="75"/>
                    <a:pt x="119" y="78"/>
                    <a:pt x="117" y="80"/>
                  </a:cubicBezTo>
                  <a:cubicBezTo>
                    <a:pt x="112" y="84"/>
                    <a:pt x="106" y="86"/>
                    <a:pt x="100" y="87"/>
                  </a:cubicBezTo>
                  <a:cubicBezTo>
                    <a:pt x="88" y="89"/>
                    <a:pt x="76" y="85"/>
                    <a:pt x="63" y="86"/>
                  </a:cubicBezTo>
                  <a:cubicBezTo>
                    <a:pt x="51" y="86"/>
                    <a:pt x="39" y="90"/>
                    <a:pt x="26" y="90"/>
                  </a:cubicBezTo>
                  <a:cubicBezTo>
                    <a:pt x="20" y="90"/>
                    <a:pt x="14" y="88"/>
                    <a:pt x="9" y="85"/>
                  </a:cubicBezTo>
                  <a:cubicBezTo>
                    <a:pt x="6" y="83"/>
                    <a:pt x="4" y="80"/>
                    <a:pt x="2" y="78"/>
                  </a:cubicBezTo>
                  <a:cubicBezTo>
                    <a:pt x="1" y="75"/>
                    <a:pt x="0" y="72"/>
                    <a:pt x="0" y="69"/>
                  </a:cubicBezTo>
                  <a:cubicBezTo>
                    <a:pt x="0" y="66"/>
                    <a:pt x="0" y="63"/>
                    <a:pt x="1" y="60"/>
                  </a:cubicBezTo>
                  <a:cubicBezTo>
                    <a:pt x="3" y="58"/>
                    <a:pt x="4" y="55"/>
                    <a:pt x="6" y="53"/>
                  </a:cubicBezTo>
                  <a:cubicBezTo>
                    <a:pt x="10" y="48"/>
                    <a:pt x="14" y="44"/>
                    <a:pt x="18" y="40"/>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1" name="Freeform 15">
              <a:extLst>
                <a:ext uri="{FF2B5EF4-FFF2-40B4-BE49-F238E27FC236}">
                  <a16:creationId xmlns:a16="http://schemas.microsoft.com/office/drawing/2014/main" id="{834B8537-B338-4011-9B61-AE25ED8711F3}"/>
                </a:ext>
              </a:extLst>
            </p:cNvPr>
            <p:cNvSpPr>
              <a:spLocks/>
            </p:cNvSpPr>
            <p:nvPr/>
          </p:nvSpPr>
          <p:spPr bwMode="auto">
            <a:xfrm>
              <a:off x="5675752" y="2749909"/>
              <a:ext cx="1451773" cy="2804088"/>
            </a:xfrm>
            <a:custGeom>
              <a:avLst/>
              <a:gdLst>
                <a:gd name="T0" fmla="*/ 101 w 249"/>
                <a:gd name="T1" fmla="*/ 183 h 485"/>
                <a:gd name="T2" fmla="*/ 146 w 249"/>
                <a:gd name="T3" fmla="*/ 263 h 485"/>
                <a:gd name="T4" fmla="*/ 142 w 249"/>
                <a:gd name="T5" fmla="*/ 336 h 485"/>
                <a:gd name="T6" fmla="*/ 120 w 249"/>
                <a:gd name="T7" fmla="*/ 405 h 485"/>
                <a:gd name="T8" fmla="*/ 112 w 249"/>
                <a:gd name="T9" fmla="*/ 433 h 485"/>
                <a:gd name="T10" fmla="*/ 116 w 249"/>
                <a:gd name="T11" fmla="*/ 462 h 485"/>
                <a:gd name="T12" fmla="*/ 142 w 249"/>
                <a:gd name="T13" fmla="*/ 482 h 485"/>
                <a:gd name="T14" fmla="*/ 174 w 249"/>
                <a:gd name="T15" fmla="*/ 482 h 485"/>
                <a:gd name="T16" fmla="*/ 204 w 249"/>
                <a:gd name="T17" fmla="*/ 467 h 485"/>
                <a:gd name="T18" fmla="*/ 244 w 249"/>
                <a:gd name="T19" fmla="*/ 396 h 485"/>
                <a:gd name="T20" fmla="*/ 242 w 249"/>
                <a:gd name="T21" fmla="*/ 313 h 485"/>
                <a:gd name="T22" fmla="*/ 211 w 249"/>
                <a:gd name="T23" fmla="*/ 203 h 485"/>
                <a:gd name="T24" fmla="*/ 172 w 249"/>
                <a:gd name="T25" fmla="*/ 129 h 485"/>
                <a:gd name="T26" fmla="*/ 118 w 249"/>
                <a:gd name="T27" fmla="*/ 66 h 485"/>
                <a:gd name="T28" fmla="*/ 85 w 249"/>
                <a:gd name="T29" fmla="*/ 20 h 485"/>
                <a:gd name="T30" fmla="*/ 61 w 249"/>
                <a:gd name="T31" fmla="*/ 4 h 485"/>
                <a:gd name="T32" fmla="*/ 33 w 249"/>
                <a:gd name="T33" fmla="*/ 3 h 485"/>
                <a:gd name="T34" fmla="*/ 6 w 249"/>
                <a:gd name="T35" fmla="*/ 27 h 485"/>
                <a:gd name="T36" fmla="*/ 2 w 249"/>
                <a:gd name="T37" fmla="*/ 64 h 485"/>
                <a:gd name="T38" fmla="*/ 20 w 249"/>
                <a:gd name="T39" fmla="*/ 108 h 485"/>
                <a:gd name="T40" fmla="*/ 54 w 249"/>
                <a:gd name="T41" fmla="*/ 151 h 485"/>
                <a:gd name="T42" fmla="*/ 101 w 249"/>
                <a:gd name="T43" fmla="*/ 183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9" h="485">
                  <a:moveTo>
                    <a:pt x="101" y="183"/>
                  </a:moveTo>
                  <a:cubicBezTo>
                    <a:pt x="126" y="203"/>
                    <a:pt x="141" y="232"/>
                    <a:pt x="146" y="263"/>
                  </a:cubicBezTo>
                  <a:cubicBezTo>
                    <a:pt x="150" y="287"/>
                    <a:pt x="147" y="312"/>
                    <a:pt x="142" y="336"/>
                  </a:cubicBezTo>
                  <a:cubicBezTo>
                    <a:pt x="136" y="360"/>
                    <a:pt x="128" y="383"/>
                    <a:pt x="120" y="405"/>
                  </a:cubicBezTo>
                  <a:cubicBezTo>
                    <a:pt x="116" y="415"/>
                    <a:pt x="113" y="424"/>
                    <a:pt x="112" y="433"/>
                  </a:cubicBezTo>
                  <a:cubicBezTo>
                    <a:pt x="110" y="443"/>
                    <a:pt x="111" y="453"/>
                    <a:pt x="116" y="462"/>
                  </a:cubicBezTo>
                  <a:cubicBezTo>
                    <a:pt x="121" y="472"/>
                    <a:pt x="131" y="478"/>
                    <a:pt x="142" y="482"/>
                  </a:cubicBezTo>
                  <a:cubicBezTo>
                    <a:pt x="152" y="485"/>
                    <a:pt x="164" y="485"/>
                    <a:pt x="174" y="482"/>
                  </a:cubicBezTo>
                  <a:cubicBezTo>
                    <a:pt x="185" y="479"/>
                    <a:pt x="195" y="474"/>
                    <a:pt x="204" y="467"/>
                  </a:cubicBezTo>
                  <a:cubicBezTo>
                    <a:pt x="226" y="450"/>
                    <a:pt x="239" y="424"/>
                    <a:pt x="244" y="396"/>
                  </a:cubicBezTo>
                  <a:cubicBezTo>
                    <a:pt x="249" y="369"/>
                    <a:pt x="247" y="340"/>
                    <a:pt x="242" y="313"/>
                  </a:cubicBezTo>
                  <a:cubicBezTo>
                    <a:pt x="236" y="275"/>
                    <a:pt x="225" y="239"/>
                    <a:pt x="211" y="203"/>
                  </a:cubicBezTo>
                  <a:cubicBezTo>
                    <a:pt x="200" y="177"/>
                    <a:pt x="188" y="151"/>
                    <a:pt x="172" y="129"/>
                  </a:cubicBezTo>
                  <a:cubicBezTo>
                    <a:pt x="155" y="107"/>
                    <a:pt x="134" y="89"/>
                    <a:pt x="118" y="66"/>
                  </a:cubicBezTo>
                  <a:cubicBezTo>
                    <a:pt x="107" y="51"/>
                    <a:pt x="98" y="34"/>
                    <a:pt x="85" y="20"/>
                  </a:cubicBezTo>
                  <a:cubicBezTo>
                    <a:pt x="78" y="14"/>
                    <a:pt x="70" y="8"/>
                    <a:pt x="61" y="4"/>
                  </a:cubicBezTo>
                  <a:cubicBezTo>
                    <a:pt x="52" y="1"/>
                    <a:pt x="42" y="0"/>
                    <a:pt x="33" y="3"/>
                  </a:cubicBezTo>
                  <a:cubicBezTo>
                    <a:pt x="21" y="6"/>
                    <a:pt x="11" y="15"/>
                    <a:pt x="6" y="27"/>
                  </a:cubicBezTo>
                  <a:cubicBezTo>
                    <a:pt x="1" y="38"/>
                    <a:pt x="0" y="51"/>
                    <a:pt x="2" y="64"/>
                  </a:cubicBezTo>
                  <a:cubicBezTo>
                    <a:pt x="4" y="80"/>
                    <a:pt x="12" y="95"/>
                    <a:pt x="20" y="108"/>
                  </a:cubicBezTo>
                  <a:cubicBezTo>
                    <a:pt x="29" y="124"/>
                    <a:pt x="40" y="139"/>
                    <a:pt x="54" y="151"/>
                  </a:cubicBezTo>
                  <a:cubicBezTo>
                    <a:pt x="69" y="163"/>
                    <a:pt x="87" y="171"/>
                    <a:pt x="101" y="18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2" name="Freeform 16">
              <a:extLst>
                <a:ext uri="{FF2B5EF4-FFF2-40B4-BE49-F238E27FC236}">
                  <a16:creationId xmlns:a16="http://schemas.microsoft.com/office/drawing/2014/main" id="{5CAFF325-C31A-4275-A69F-B2490489A75D}"/>
                </a:ext>
              </a:extLst>
            </p:cNvPr>
            <p:cNvSpPr>
              <a:spLocks/>
            </p:cNvSpPr>
            <p:nvPr/>
          </p:nvSpPr>
          <p:spPr bwMode="auto">
            <a:xfrm>
              <a:off x="5675751" y="5215917"/>
              <a:ext cx="2008618" cy="2068264"/>
            </a:xfrm>
            <a:custGeom>
              <a:avLst/>
              <a:gdLst>
                <a:gd name="T0" fmla="*/ 345 w 347"/>
                <a:gd name="T1" fmla="*/ 184 h 358"/>
                <a:gd name="T2" fmla="*/ 334 w 347"/>
                <a:gd name="T3" fmla="*/ 203 h 358"/>
                <a:gd name="T4" fmla="*/ 294 w 347"/>
                <a:gd name="T5" fmla="*/ 231 h 358"/>
                <a:gd name="T6" fmla="*/ 220 w 347"/>
                <a:gd name="T7" fmla="*/ 270 h 358"/>
                <a:gd name="T8" fmla="*/ 177 w 347"/>
                <a:gd name="T9" fmla="*/ 305 h 358"/>
                <a:gd name="T10" fmla="*/ 142 w 347"/>
                <a:gd name="T11" fmla="*/ 337 h 358"/>
                <a:gd name="T12" fmla="*/ 98 w 347"/>
                <a:gd name="T13" fmla="*/ 356 h 358"/>
                <a:gd name="T14" fmla="*/ 41 w 347"/>
                <a:gd name="T15" fmla="*/ 347 h 358"/>
                <a:gd name="T16" fmla="*/ 9 w 347"/>
                <a:gd name="T17" fmla="*/ 322 h 358"/>
                <a:gd name="T18" fmla="*/ 0 w 347"/>
                <a:gd name="T19" fmla="*/ 282 h 358"/>
                <a:gd name="T20" fmla="*/ 8 w 347"/>
                <a:gd name="T21" fmla="*/ 210 h 358"/>
                <a:gd name="T22" fmla="*/ 18 w 347"/>
                <a:gd name="T23" fmla="*/ 150 h 358"/>
                <a:gd name="T24" fmla="*/ 19 w 347"/>
                <a:gd name="T25" fmla="*/ 40 h 358"/>
                <a:gd name="T26" fmla="*/ 19 w 347"/>
                <a:gd name="T27" fmla="*/ 22 h 358"/>
                <a:gd name="T28" fmla="*/ 27 w 347"/>
                <a:gd name="T29" fmla="*/ 6 h 358"/>
                <a:gd name="T30" fmla="*/ 43 w 347"/>
                <a:gd name="T31" fmla="*/ 0 h 358"/>
                <a:gd name="T32" fmla="*/ 60 w 347"/>
                <a:gd name="T33" fmla="*/ 1 h 358"/>
                <a:gd name="T34" fmla="*/ 99 w 347"/>
                <a:gd name="T35" fmla="*/ 8 h 358"/>
                <a:gd name="T36" fmla="*/ 123 w 347"/>
                <a:gd name="T37" fmla="*/ 15 h 358"/>
                <a:gd name="T38" fmla="*/ 165 w 347"/>
                <a:gd name="T39" fmla="*/ 19 h 358"/>
                <a:gd name="T40" fmla="*/ 210 w 347"/>
                <a:gd name="T41" fmla="*/ 12 h 358"/>
                <a:gd name="T42" fmla="*/ 229 w 347"/>
                <a:gd name="T43" fmla="*/ 15 h 358"/>
                <a:gd name="T44" fmla="*/ 245 w 347"/>
                <a:gd name="T45" fmla="*/ 24 h 358"/>
                <a:gd name="T46" fmla="*/ 253 w 347"/>
                <a:gd name="T47" fmla="*/ 37 h 358"/>
                <a:gd name="T48" fmla="*/ 257 w 347"/>
                <a:gd name="T49" fmla="*/ 58 h 358"/>
                <a:gd name="T50" fmla="*/ 259 w 347"/>
                <a:gd name="T51" fmla="*/ 77 h 358"/>
                <a:gd name="T52" fmla="*/ 273 w 347"/>
                <a:gd name="T53" fmla="*/ 105 h 358"/>
                <a:gd name="T54" fmla="*/ 296 w 347"/>
                <a:gd name="T55" fmla="*/ 126 h 358"/>
                <a:gd name="T56" fmla="*/ 320 w 347"/>
                <a:gd name="T57" fmla="*/ 145 h 358"/>
                <a:gd name="T58" fmla="*/ 333 w 347"/>
                <a:gd name="T59" fmla="*/ 154 h 358"/>
                <a:gd name="T60" fmla="*/ 342 w 347"/>
                <a:gd name="T61" fmla="*/ 165 h 358"/>
                <a:gd name="T62" fmla="*/ 345 w 347"/>
                <a:gd name="T63" fmla="*/ 18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45" y="184"/>
                  </a:moveTo>
                  <a:cubicBezTo>
                    <a:pt x="342" y="191"/>
                    <a:pt x="339" y="197"/>
                    <a:pt x="334" y="203"/>
                  </a:cubicBezTo>
                  <a:cubicBezTo>
                    <a:pt x="323" y="215"/>
                    <a:pt x="309" y="224"/>
                    <a:pt x="294" y="231"/>
                  </a:cubicBezTo>
                  <a:cubicBezTo>
                    <a:pt x="269" y="244"/>
                    <a:pt x="244" y="255"/>
                    <a:pt x="220" y="270"/>
                  </a:cubicBezTo>
                  <a:cubicBezTo>
                    <a:pt x="205" y="280"/>
                    <a:pt x="191" y="292"/>
                    <a:pt x="177" y="305"/>
                  </a:cubicBezTo>
                  <a:cubicBezTo>
                    <a:pt x="166" y="316"/>
                    <a:pt x="155" y="328"/>
                    <a:pt x="142" y="337"/>
                  </a:cubicBezTo>
                  <a:cubicBezTo>
                    <a:pt x="129" y="346"/>
                    <a:pt x="114" y="353"/>
                    <a:pt x="98" y="356"/>
                  </a:cubicBezTo>
                  <a:cubicBezTo>
                    <a:pt x="78" y="358"/>
                    <a:pt x="58" y="355"/>
                    <a:pt x="41" y="347"/>
                  </a:cubicBezTo>
                  <a:cubicBezTo>
                    <a:pt x="28" y="341"/>
                    <a:pt x="16" y="334"/>
                    <a:pt x="9" y="322"/>
                  </a:cubicBezTo>
                  <a:cubicBezTo>
                    <a:pt x="1" y="310"/>
                    <a:pt x="0" y="296"/>
                    <a:pt x="0" y="282"/>
                  </a:cubicBezTo>
                  <a:cubicBezTo>
                    <a:pt x="0" y="258"/>
                    <a:pt x="4" y="234"/>
                    <a:pt x="8" y="210"/>
                  </a:cubicBezTo>
                  <a:cubicBezTo>
                    <a:pt x="12" y="190"/>
                    <a:pt x="15" y="170"/>
                    <a:pt x="18" y="150"/>
                  </a:cubicBezTo>
                  <a:cubicBezTo>
                    <a:pt x="21" y="114"/>
                    <a:pt x="21" y="77"/>
                    <a:pt x="19" y="40"/>
                  </a:cubicBezTo>
                  <a:cubicBezTo>
                    <a:pt x="18" y="34"/>
                    <a:pt x="18" y="28"/>
                    <a:pt x="19" y="22"/>
                  </a:cubicBezTo>
                  <a:cubicBezTo>
                    <a:pt x="20" y="16"/>
                    <a:pt x="22" y="10"/>
                    <a:pt x="27" y="6"/>
                  </a:cubicBezTo>
                  <a:cubicBezTo>
                    <a:pt x="31" y="2"/>
                    <a:pt x="37" y="0"/>
                    <a:pt x="43" y="0"/>
                  </a:cubicBezTo>
                  <a:cubicBezTo>
                    <a:pt x="48" y="0"/>
                    <a:pt x="54" y="0"/>
                    <a:pt x="60" y="1"/>
                  </a:cubicBezTo>
                  <a:cubicBezTo>
                    <a:pt x="73" y="3"/>
                    <a:pt x="86" y="5"/>
                    <a:pt x="99" y="8"/>
                  </a:cubicBezTo>
                  <a:cubicBezTo>
                    <a:pt x="107" y="10"/>
                    <a:pt x="115" y="13"/>
                    <a:pt x="123" y="15"/>
                  </a:cubicBezTo>
                  <a:cubicBezTo>
                    <a:pt x="137" y="19"/>
                    <a:pt x="151" y="21"/>
                    <a:pt x="165" y="19"/>
                  </a:cubicBezTo>
                  <a:cubicBezTo>
                    <a:pt x="180" y="17"/>
                    <a:pt x="195" y="12"/>
                    <a:pt x="210" y="12"/>
                  </a:cubicBezTo>
                  <a:cubicBezTo>
                    <a:pt x="216" y="12"/>
                    <a:pt x="223" y="13"/>
                    <a:pt x="229" y="15"/>
                  </a:cubicBezTo>
                  <a:cubicBezTo>
                    <a:pt x="235" y="17"/>
                    <a:pt x="241" y="20"/>
                    <a:pt x="245" y="24"/>
                  </a:cubicBezTo>
                  <a:cubicBezTo>
                    <a:pt x="248" y="28"/>
                    <a:pt x="251" y="32"/>
                    <a:pt x="253" y="37"/>
                  </a:cubicBezTo>
                  <a:cubicBezTo>
                    <a:pt x="255" y="43"/>
                    <a:pt x="257" y="51"/>
                    <a:pt x="257" y="58"/>
                  </a:cubicBezTo>
                  <a:cubicBezTo>
                    <a:pt x="258" y="64"/>
                    <a:pt x="258" y="71"/>
                    <a:pt x="259" y="77"/>
                  </a:cubicBezTo>
                  <a:cubicBezTo>
                    <a:pt x="261" y="87"/>
                    <a:pt x="266" y="96"/>
                    <a:pt x="273" y="105"/>
                  </a:cubicBezTo>
                  <a:cubicBezTo>
                    <a:pt x="280" y="113"/>
                    <a:pt x="288" y="119"/>
                    <a:pt x="296" y="126"/>
                  </a:cubicBezTo>
                  <a:cubicBezTo>
                    <a:pt x="304" y="133"/>
                    <a:pt x="312" y="140"/>
                    <a:pt x="320" y="145"/>
                  </a:cubicBezTo>
                  <a:cubicBezTo>
                    <a:pt x="324" y="148"/>
                    <a:pt x="329" y="151"/>
                    <a:pt x="333" y="154"/>
                  </a:cubicBezTo>
                  <a:cubicBezTo>
                    <a:pt x="336" y="157"/>
                    <a:pt x="340" y="160"/>
                    <a:pt x="342" y="165"/>
                  </a:cubicBezTo>
                  <a:cubicBezTo>
                    <a:pt x="346" y="171"/>
                    <a:pt x="347" y="178"/>
                    <a:pt x="345" y="1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3" name="Freeform 17">
              <a:extLst>
                <a:ext uri="{FF2B5EF4-FFF2-40B4-BE49-F238E27FC236}">
                  <a16:creationId xmlns:a16="http://schemas.microsoft.com/office/drawing/2014/main" id="{478E12E5-3C31-4926-9CAF-C747B81F88C8}"/>
                </a:ext>
              </a:extLst>
            </p:cNvPr>
            <p:cNvSpPr>
              <a:spLocks/>
            </p:cNvSpPr>
            <p:nvPr/>
          </p:nvSpPr>
          <p:spPr bwMode="auto">
            <a:xfrm>
              <a:off x="5934287" y="3605056"/>
              <a:ext cx="656281" cy="1869392"/>
            </a:xfrm>
            <a:custGeom>
              <a:avLst/>
              <a:gdLst>
                <a:gd name="T0" fmla="*/ 0 w 114"/>
                <a:gd name="T1" fmla="*/ 0 h 324"/>
                <a:gd name="T2" fmla="*/ 6 w 114"/>
                <a:gd name="T3" fmla="*/ 5 h 324"/>
                <a:gd name="T4" fmla="*/ 44 w 114"/>
                <a:gd name="T5" fmla="*/ 43 h 324"/>
                <a:gd name="T6" fmla="*/ 99 w 114"/>
                <a:gd name="T7" fmla="*/ 127 h 324"/>
                <a:gd name="T8" fmla="*/ 92 w 114"/>
                <a:gd name="T9" fmla="*/ 193 h 324"/>
                <a:gd name="T10" fmla="*/ 59 w 114"/>
                <a:gd name="T11" fmla="*/ 289 h 324"/>
                <a:gd name="T12" fmla="*/ 65 w 114"/>
                <a:gd name="T13" fmla="*/ 307 h 324"/>
                <a:gd name="T14" fmla="*/ 65 w 114"/>
                <a:gd name="T15" fmla="*/ 324 h 324"/>
                <a:gd name="T16" fmla="*/ 65 w 114"/>
                <a:gd name="T17" fmla="*/ 320 h 324"/>
                <a:gd name="T18" fmla="*/ 77 w 114"/>
                <a:gd name="T19" fmla="*/ 275 h 324"/>
                <a:gd name="T20" fmla="*/ 107 w 114"/>
                <a:gd name="T21" fmla="*/ 189 h 324"/>
                <a:gd name="T22" fmla="*/ 109 w 114"/>
                <a:gd name="T23" fmla="*/ 114 h 324"/>
                <a:gd name="T24" fmla="*/ 60 w 114"/>
                <a:gd name="T25" fmla="*/ 34 h 324"/>
                <a:gd name="T26" fmla="*/ 0 w 114"/>
                <a:gd name="T27" fmla="*/ 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4" h="324">
                  <a:moveTo>
                    <a:pt x="0" y="0"/>
                  </a:moveTo>
                  <a:cubicBezTo>
                    <a:pt x="2" y="1"/>
                    <a:pt x="4" y="3"/>
                    <a:pt x="6" y="5"/>
                  </a:cubicBezTo>
                  <a:cubicBezTo>
                    <a:pt x="21" y="17"/>
                    <a:pt x="29" y="31"/>
                    <a:pt x="44" y="43"/>
                  </a:cubicBezTo>
                  <a:cubicBezTo>
                    <a:pt x="69" y="63"/>
                    <a:pt x="94" y="96"/>
                    <a:pt x="99" y="127"/>
                  </a:cubicBezTo>
                  <a:cubicBezTo>
                    <a:pt x="103" y="151"/>
                    <a:pt x="98" y="164"/>
                    <a:pt x="92" y="193"/>
                  </a:cubicBezTo>
                  <a:cubicBezTo>
                    <a:pt x="86" y="221"/>
                    <a:pt x="68" y="261"/>
                    <a:pt x="59" y="289"/>
                  </a:cubicBezTo>
                  <a:cubicBezTo>
                    <a:pt x="55" y="300"/>
                    <a:pt x="66" y="295"/>
                    <a:pt x="65" y="307"/>
                  </a:cubicBezTo>
                  <a:cubicBezTo>
                    <a:pt x="64" y="312"/>
                    <a:pt x="64" y="318"/>
                    <a:pt x="65" y="324"/>
                  </a:cubicBezTo>
                  <a:cubicBezTo>
                    <a:pt x="65" y="323"/>
                    <a:pt x="65" y="322"/>
                    <a:pt x="65" y="320"/>
                  </a:cubicBezTo>
                  <a:cubicBezTo>
                    <a:pt x="67" y="305"/>
                    <a:pt x="72" y="290"/>
                    <a:pt x="77" y="275"/>
                  </a:cubicBezTo>
                  <a:cubicBezTo>
                    <a:pt x="87" y="246"/>
                    <a:pt x="99" y="218"/>
                    <a:pt x="107" y="189"/>
                  </a:cubicBezTo>
                  <a:cubicBezTo>
                    <a:pt x="114" y="160"/>
                    <a:pt x="114" y="139"/>
                    <a:pt x="109" y="114"/>
                  </a:cubicBezTo>
                  <a:cubicBezTo>
                    <a:pt x="104" y="82"/>
                    <a:pt x="86" y="53"/>
                    <a:pt x="60" y="34"/>
                  </a:cubicBezTo>
                  <a:cubicBezTo>
                    <a:pt x="41" y="20"/>
                    <a:pt x="20" y="12"/>
                    <a:pt x="0"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4" name="Freeform 18">
              <a:extLst>
                <a:ext uri="{FF2B5EF4-FFF2-40B4-BE49-F238E27FC236}">
                  <a16:creationId xmlns:a16="http://schemas.microsoft.com/office/drawing/2014/main" id="{75B182AB-C0F4-4C20-9441-09C07A7CDF0B}"/>
                </a:ext>
              </a:extLst>
            </p:cNvPr>
            <p:cNvSpPr>
              <a:spLocks/>
            </p:cNvSpPr>
            <p:nvPr/>
          </p:nvSpPr>
          <p:spPr bwMode="auto">
            <a:xfrm>
              <a:off x="6153047" y="4997157"/>
              <a:ext cx="835266" cy="696051"/>
            </a:xfrm>
            <a:custGeom>
              <a:avLst/>
              <a:gdLst>
                <a:gd name="T0" fmla="*/ 144 w 146"/>
                <a:gd name="T1" fmla="*/ 33 h 120"/>
                <a:gd name="T2" fmla="*/ 136 w 146"/>
                <a:gd name="T3" fmla="*/ 21 h 120"/>
                <a:gd name="T4" fmla="*/ 124 w 146"/>
                <a:gd name="T5" fmla="*/ 14 h 120"/>
                <a:gd name="T6" fmla="*/ 97 w 146"/>
                <a:gd name="T7" fmla="*/ 7 h 120"/>
                <a:gd name="T8" fmla="*/ 70 w 146"/>
                <a:gd name="T9" fmla="*/ 2 h 120"/>
                <a:gd name="T10" fmla="*/ 43 w 146"/>
                <a:gd name="T11" fmla="*/ 2 h 120"/>
                <a:gd name="T12" fmla="*/ 22 w 146"/>
                <a:gd name="T13" fmla="*/ 13 h 120"/>
                <a:gd name="T14" fmla="*/ 8 w 146"/>
                <a:gd name="T15" fmla="*/ 32 h 120"/>
                <a:gd name="T16" fmla="*/ 1 w 146"/>
                <a:gd name="T17" fmla="*/ 74 h 120"/>
                <a:gd name="T18" fmla="*/ 12 w 146"/>
                <a:gd name="T19" fmla="*/ 103 h 120"/>
                <a:gd name="T20" fmla="*/ 33 w 146"/>
                <a:gd name="T21" fmla="*/ 116 h 120"/>
                <a:gd name="T22" fmla="*/ 77 w 146"/>
                <a:gd name="T23" fmla="*/ 116 h 120"/>
                <a:gd name="T24" fmla="*/ 134 w 146"/>
                <a:gd name="T25" fmla="*/ 73 h 120"/>
                <a:gd name="T26" fmla="*/ 144 w 146"/>
                <a:gd name="T27" fmla="*/ 51 h 120"/>
                <a:gd name="T28" fmla="*/ 144 w 146"/>
                <a:gd name="T29" fmla="*/ 3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6" h="120">
                  <a:moveTo>
                    <a:pt x="144" y="33"/>
                  </a:moveTo>
                  <a:cubicBezTo>
                    <a:pt x="142" y="28"/>
                    <a:pt x="139" y="25"/>
                    <a:pt x="136" y="21"/>
                  </a:cubicBezTo>
                  <a:cubicBezTo>
                    <a:pt x="132" y="18"/>
                    <a:pt x="128" y="16"/>
                    <a:pt x="124" y="14"/>
                  </a:cubicBezTo>
                  <a:cubicBezTo>
                    <a:pt x="115" y="10"/>
                    <a:pt x="106" y="9"/>
                    <a:pt x="97" y="7"/>
                  </a:cubicBezTo>
                  <a:cubicBezTo>
                    <a:pt x="88" y="6"/>
                    <a:pt x="79" y="4"/>
                    <a:pt x="70" y="2"/>
                  </a:cubicBezTo>
                  <a:cubicBezTo>
                    <a:pt x="61" y="1"/>
                    <a:pt x="52" y="0"/>
                    <a:pt x="43" y="2"/>
                  </a:cubicBezTo>
                  <a:cubicBezTo>
                    <a:pt x="35" y="3"/>
                    <a:pt x="28" y="7"/>
                    <a:pt x="22" y="13"/>
                  </a:cubicBezTo>
                  <a:cubicBezTo>
                    <a:pt x="16" y="18"/>
                    <a:pt x="11" y="25"/>
                    <a:pt x="8" y="32"/>
                  </a:cubicBezTo>
                  <a:cubicBezTo>
                    <a:pt x="2" y="45"/>
                    <a:pt x="0" y="60"/>
                    <a:pt x="1" y="74"/>
                  </a:cubicBezTo>
                  <a:cubicBezTo>
                    <a:pt x="2" y="85"/>
                    <a:pt x="5" y="95"/>
                    <a:pt x="12" y="103"/>
                  </a:cubicBezTo>
                  <a:cubicBezTo>
                    <a:pt x="17" y="110"/>
                    <a:pt x="25" y="114"/>
                    <a:pt x="33" y="116"/>
                  </a:cubicBezTo>
                  <a:cubicBezTo>
                    <a:pt x="48" y="120"/>
                    <a:pt x="63" y="120"/>
                    <a:pt x="77" y="116"/>
                  </a:cubicBezTo>
                  <a:cubicBezTo>
                    <a:pt x="100" y="108"/>
                    <a:pt x="120" y="93"/>
                    <a:pt x="134" y="73"/>
                  </a:cubicBezTo>
                  <a:cubicBezTo>
                    <a:pt x="139" y="66"/>
                    <a:pt x="143" y="59"/>
                    <a:pt x="144" y="51"/>
                  </a:cubicBezTo>
                  <a:cubicBezTo>
                    <a:pt x="146" y="45"/>
                    <a:pt x="146" y="39"/>
                    <a:pt x="144" y="33"/>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5" name="Freeform 19">
              <a:extLst>
                <a:ext uri="{FF2B5EF4-FFF2-40B4-BE49-F238E27FC236}">
                  <a16:creationId xmlns:a16="http://schemas.microsoft.com/office/drawing/2014/main" id="{B8A5565F-8DCC-40A8-8319-113001B5FCBF}"/>
                </a:ext>
              </a:extLst>
            </p:cNvPr>
            <p:cNvSpPr>
              <a:spLocks/>
            </p:cNvSpPr>
            <p:nvPr/>
          </p:nvSpPr>
          <p:spPr bwMode="auto">
            <a:xfrm>
              <a:off x="6192822" y="4977270"/>
              <a:ext cx="596619" cy="198872"/>
            </a:xfrm>
            <a:custGeom>
              <a:avLst/>
              <a:gdLst>
                <a:gd name="T0" fmla="*/ 35 w 104"/>
                <a:gd name="T1" fmla="*/ 3 h 35"/>
                <a:gd name="T2" fmla="*/ 2 w 104"/>
                <a:gd name="T3" fmla="*/ 26 h 35"/>
                <a:gd name="T4" fmla="*/ 0 w 104"/>
                <a:gd name="T5" fmla="*/ 35 h 35"/>
                <a:gd name="T6" fmla="*/ 8 w 104"/>
                <a:gd name="T7" fmla="*/ 31 h 35"/>
                <a:gd name="T8" fmla="*/ 26 w 104"/>
                <a:gd name="T9" fmla="*/ 20 h 35"/>
                <a:gd name="T10" fmla="*/ 51 w 104"/>
                <a:gd name="T11" fmla="*/ 14 h 35"/>
                <a:gd name="T12" fmla="*/ 69 w 104"/>
                <a:gd name="T13" fmla="*/ 13 h 35"/>
                <a:gd name="T14" fmla="*/ 104 w 104"/>
                <a:gd name="T15" fmla="*/ 14 h 35"/>
                <a:gd name="T16" fmla="*/ 80 w 104"/>
                <a:gd name="T17" fmla="*/ 6 h 35"/>
                <a:gd name="T18" fmla="*/ 58 w 104"/>
                <a:gd name="T19" fmla="*/ 1 h 35"/>
                <a:gd name="T20" fmla="*/ 35 w 104"/>
                <a:gd name="T21"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5">
                  <a:moveTo>
                    <a:pt x="35" y="3"/>
                  </a:moveTo>
                  <a:cubicBezTo>
                    <a:pt x="2" y="26"/>
                    <a:pt x="2" y="26"/>
                    <a:pt x="2" y="26"/>
                  </a:cubicBezTo>
                  <a:cubicBezTo>
                    <a:pt x="0" y="35"/>
                    <a:pt x="0" y="35"/>
                    <a:pt x="0" y="35"/>
                  </a:cubicBezTo>
                  <a:cubicBezTo>
                    <a:pt x="3" y="34"/>
                    <a:pt x="6" y="32"/>
                    <a:pt x="8" y="31"/>
                  </a:cubicBezTo>
                  <a:cubicBezTo>
                    <a:pt x="14" y="27"/>
                    <a:pt x="19" y="23"/>
                    <a:pt x="26" y="20"/>
                  </a:cubicBezTo>
                  <a:cubicBezTo>
                    <a:pt x="33" y="16"/>
                    <a:pt x="42" y="15"/>
                    <a:pt x="51" y="14"/>
                  </a:cubicBezTo>
                  <a:cubicBezTo>
                    <a:pt x="57" y="13"/>
                    <a:pt x="63" y="13"/>
                    <a:pt x="69" y="13"/>
                  </a:cubicBezTo>
                  <a:cubicBezTo>
                    <a:pt x="81" y="12"/>
                    <a:pt x="93" y="13"/>
                    <a:pt x="104" y="14"/>
                  </a:cubicBezTo>
                  <a:cubicBezTo>
                    <a:pt x="80" y="6"/>
                    <a:pt x="80" y="6"/>
                    <a:pt x="80" y="6"/>
                  </a:cubicBezTo>
                  <a:cubicBezTo>
                    <a:pt x="73" y="3"/>
                    <a:pt x="65" y="1"/>
                    <a:pt x="58" y="1"/>
                  </a:cubicBezTo>
                  <a:cubicBezTo>
                    <a:pt x="50" y="0"/>
                    <a:pt x="43" y="1"/>
                    <a:pt x="35" y="3"/>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6" name="Freeform 20">
              <a:extLst>
                <a:ext uri="{FF2B5EF4-FFF2-40B4-BE49-F238E27FC236}">
                  <a16:creationId xmlns:a16="http://schemas.microsoft.com/office/drawing/2014/main" id="{01C65B28-8C4A-4F6A-996C-164A638A84FC}"/>
                </a:ext>
              </a:extLst>
            </p:cNvPr>
            <p:cNvSpPr>
              <a:spLocks/>
            </p:cNvSpPr>
            <p:nvPr/>
          </p:nvSpPr>
          <p:spPr bwMode="auto">
            <a:xfrm>
              <a:off x="2712544" y="3346523"/>
              <a:ext cx="1213125" cy="2644991"/>
            </a:xfrm>
            <a:custGeom>
              <a:avLst/>
              <a:gdLst>
                <a:gd name="T0" fmla="*/ 142 w 207"/>
                <a:gd name="T1" fmla="*/ 0 h 458"/>
                <a:gd name="T2" fmla="*/ 109 w 207"/>
                <a:gd name="T3" fmla="*/ 42 h 458"/>
                <a:gd name="T4" fmla="*/ 99 w 207"/>
                <a:gd name="T5" fmla="*/ 49 h 458"/>
                <a:gd name="T6" fmla="*/ 91 w 207"/>
                <a:gd name="T7" fmla="*/ 58 h 458"/>
                <a:gd name="T8" fmla="*/ 90 w 207"/>
                <a:gd name="T9" fmla="*/ 60 h 458"/>
                <a:gd name="T10" fmla="*/ 72 w 207"/>
                <a:gd name="T11" fmla="*/ 115 h 458"/>
                <a:gd name="T12" fmla="*/ 49 w 207"/>
                <a:gd name="T13" fmla="*/ 176 h 458"/>
                <a:gd name="T14" fmla="*/ 21 w 207"/>
                <a:gd name="T15" fmla="*/ 231 h 458"/>
                <a:gd name="T16" fmla="*/ 4 w 207"/>
                <a:gd name="T17" fmla="*/ 271 h 458"/>
                <a:gd name="T18" fmla="*/ 19 w 207"/>
                <a:gd name="T19" fmla="*/ 339 h 458"/>
                <a:gd name="T20" fmla="*/ 116 w 207"/>
                <a:gd name="T21" fmla="*/ 430 h 458"/>
                <a:gd name="T22" fmla="*/ 157 w 207"/>
                <a:gd name="T23" fmla="*/ 450 h 458"/>
                <a:gd name="T24" fmla="*/ 182 w 207"/>
                <a:gd name="T25" fmla="*/ 458 h 458"/>
                <a:gd name="T26" fmla="*/ 195 w 207"/>
                <a:gd name="T27" fmla="*/ 456 h 458"/>
                <a:gd name="T28" fmla="*/ 204 w 207"/>
                <a:gd name="T29" fmla="*/ 447 h 458"/>
                <a:gd name="T30" fmla="*/ 207 w 207"/>
                <a:gd name="T31" fmla="*/ 434 h 458"/>
                <a:gd name="T32" fmla="*/ 202 w 207"/>
                <a:gd name="T33" fmla="*/ 422 h 458"/>
                <a:gd name="T34" fmla="*/ 190 w 207"/>
                <a:gd name="T35" fmla="*/ 409 h 458"/>
                <a:gd name="T36" fmla="*/ 175 w 207"/>
                <a:gd name="T37" fmla="*/ 398 h 458"/>
                <a:gd name="T38" fmla="*/ 109 w 207"/>
                <a:gd name="T39" fmla="*/ 321 h 458"/>
                <a:gd name="T40" fmla="*/ 90 w 207"/>
                <a:gd name="T41" fmla="*/ 295 h 458"/>
                <a:gd name="T42" fmla="*/ 77 w 207"/>
                <a:gd name="T43" fmla="*/ 263 h 458"/>
                <a:gd name="T44" fmla="*/ 82 w 207"/>
                <a:gd name="T45" fmla="*/ 177 h 458"/>
                <a:gd name="T46" fmla="*/ 97 w 207"/>
                <a:gd name="T47" fmla="*/ 142 h 458"/>
                <a:gd name="T48" fmla="*/ 123 w 207"/>
                <a:gd name="T49" fmla="*/ 71 h 458"/>
                <a:gd name="T50" fmla="*/ 130 w 207"/>
                <a:gd name="T51" fmla="*/ 50 h 458"/>
                <a:gd name="T52" fmla="*/ 142 w 207"/>
                <a:gd name="T53"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7" h="458">
                  <a:moveTo>
                    <a:pt x="142" y="0"/>
                  </a:moveTo>
                  <a:cubicBezTo>
                    <a:pt x="135" y="16"/>
                    <a:pt x="123" y="31"/>
                    <a:pt x="109" y="42"/>
                  </a:cubicBezTo>
                  <a:cubicBezTo>
                    <a:pt x="105" y="44"/>
                    <a:pt x="102" y="46"/>
                    <a:pt x="99" y="49"/>
                  </a:cubicBezTo>
                  <a:cubicBezTo>
                    <a:pt x="95" y="51"/>
                    <a:pt x="93" y="54"/>
                    <a:pt x="91" y="58"/>
                  </a:cubicBezTo>
                  <a:cubicBezTo>
                    <a:pt x="90" y="58"/>
                    <a:pt x="90" y="59"/>
                    <a:pt x="90" y="60"/>
                  </a:cubicBezTo>
                  <a:cubicBezTo>
                    <a:pt x="81" y="77"/>
                    <a:pt x="78" y="96"/>
                    <a:pt x="72" y="115"/>
                  </a:cubicBezTo>
                  <a:cubicBezTo>
                    <a:pt x="66" y="136"/>
                    <a:pt x="58" y="157"/>
                    <a:pt x="49" y="176"/>
                  </a:cubicBezTo>
                  <a:cubicBezTo>
                    <a:pt x="40" y="195"/>
                    <a:pt x="30" y="213"/>
                    <a:pt x="21" y="231"/>
                  </a:cubicBezTo>
                  <a:cubicBezTo>
                    <a:pt x="14" y="244"/>
                    <a:pt x="7" y="257"/>
                    <a:pt x="4" y="271"/>
                  </a:cubicBezTo>
                  <a:cubicBezTo>
                    <a:pt x="0" y="295"/>
                    <a:pt x="8" y="318"/>
                    <a:pt x="19" y="339"/>
                  </a:cubicBezTo>
                  <a:cubicBezTo>
                    <a:pt x="42" y="378"/>
                    <a:pt x="77" y="408"/>
                    <a:pt x="116" y="430"/>
                  </a:cubicBezTo>
                  <a:cubicBezTo>
                    <a:pt x="130" y="437"/>
                    <a:pt x="143" y="444"/>
                    <a:pt x="157" y="450"/>
                  </a:cubicBezTo>
                  <a:cubicBezTo>
                    <a:pt x="165" y="454"/>
                    <a:pt x="173" y="457"/>
                    <a:pt x="182" y="458"/>
                  </a:cubicBezTo>
                  <a:cubicBezTo>
                    <a:pt x="186" y="458"/>
                    <a:pt x="191" y="457"/>
                    <a:pt x="195" y="456"/>
                  </a:cubicBezTo>
                  <a:cubicBezTo>
                    <a:pt x="199" y="454"/>
                    <a:pt x="202" y="451"/>
                    <a:pt x="204" y="447"/>
                  </a:cubicBezTo>
                  <a:cubicBezTo>
                    <a:pt x="207" y="443"/>
                    <a:pt x="207" y="439"/>
                    <a:pt x="207" y="434"/>
                  </a:cubicBezTo>
                  <a:cubicBezTo>
                    <a:pt x="206" y="430"/>
                    <a:pt x="205" y="425"/>
                    <a:pt x="202" y="422"/>
                  </a:cubicBezTo>
                  <a:cubicBezTo>
                    <a:pt x="199" y="416"/>
                    <a:pt x="194" y="412"/>
                    <a:pt x="190" y="409"/>
                  </a:cubicBezTo>
                  <a:cubicBezTo>
                    <a:pt x="185" y="405"/>
                    <a:pt x="180" y="402"/>
                    <a:pt x="175" y="398"/>
                  </a:cubicBezTo>
                  <a:cubicBezTo>
                    <a:pt x="147" y="378"/>
                    <a:pt x="129" y="349"/>
                    <a:pt x="109" y="321"/>
                  </a:cubicBezTo>
                  <a:cubicBezTo>
                    <a:pt x="102" y="313"/>
                    <a:pt x="96" y="304"/>
                    <a:pt x="90" y="295"/>
                  </a:cubicBezTo>
                  <a:cubicBezTo>
                    <a:pt x="84" y="285"/>
                    <a:pt x="80" y="274"/>
                    <a:pt x="77" y="263"/>
                  </a:cubicBezTo>
                  <a:cubicBezTo>
                    <a:pt x="69" y="235"/>
                    <a:pt x="72" y="204"/>
                    <a:pt x="82" y="177"/>
                  </a:cubicBezTo>
                  <a:cubicBezTo>
                    <a:pt x="86" y="165"/>
                    <a:pt x="92" y="154"/>
                    <a:pt x="97" y="142"/>
                  </a:cubicBezTo>
                  <a:cubicBezTo>
                    <a:pt x="107" y="119"/>
                    <a:pt x="115" y="95"/>
                    <a:pt x="123" y="71"/>
                  </a:cubicBezTo>
                  <a:cubicBezTo>
                    <a:pt x="125" y="64"/>
                    <a:pt x="128" y="57"/>
                    <a:pt x="130" y="50"/>
                  </a:cubicBezTo>
                  <a:cubicBezTo>
                    <a:pt x="135" y="33"/>
                    <a:pt x="139" y="17"/>
                    <a:pt x="142"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7" name="Freeform 21">
              <a:extLst>
                <a:ext uri="{FF2B5EF4-FFF2-40B4-BE49-F238E27FC236}">
                  <a16:creationId xmlns:a16="http://schemas.microsoft.com/office/drawing/2014/main" id="{E5F6C435-7C63-433A-8802-055BE27E23CC}"/>
                </a:ext>
              </a:extLst>
            </p:cNvPr>
            <p:cNvSpPr>
              <a:spLocks/>
            </p:cNvSpPr>
            <p:nvPr/>
          </p:nvSpPr>
          <p:spPr bwMode="auto">
            <a:xfrm>
              <a:off x="2692657" y="2869232"/>
              <a:ext cx="1411998" cy="3321154"/>
            </a:xfrm>
            <a:custGeom>
              <a:avLst/>
              <a:gdLst>
                <a:gd name="T0" fmla="*/ 193 w 245"/>
                <a:gd name="T1" fmla="*/ 0 h 575"/>
                <a:gd name="T2" fmla="*/ 160 w 245"/>
                <a:gd name="T3" fmla="*/ 42 h 575"/>
                <a:gd name="T4" fmla="*/ 125 w 245"/>
                <a:gd name="T5" fmla="*/ 85 h 575"/>
                <a:gd name="T6" fmla="*/ 88 w 245"/>
                <a:gd name="T7" fmla="*/ 141 h 575"/>
                <a:gd name="T8" fmla="*/ 70 w 245"/>
                <a:gd name="T9" fmla="*/ 196 h 575"/>
                <a:gd name="T10" fmla="*/ 47 w 245"/>
                <a:gd name="T11" fmla="*/ 257 h 575"/>
                <a:gd name="T12" fmla="*/ 19 w 245"/>
                <a:gd name="T13" fmla="*/ 312 h 575"/>
                <a:gd name="T14" fmla="*/ 2 w 245"/>
                <a:gd name="T15" fmla="*/ 352 h 575"/>
                <a:gd name="T16" fmla="*/ 5 w 245"/>
                <a:gd name="T17" fmla="*/ 387 h 575"/>
                <a:gd name="T18" fmla="*/ 17 w 245"/>
                <a:gd name="T19" fmla="*/ 420 h 575"/>
                <a:gd name="T20" fmla="*/ 114 w 245"/>
                <a:gd name="T21" fmla="*/ 531 h 575"/>
                <a:gd name="T22" fmla="*/ 173 w 245"/>
                <a:gd name="T23" fmla="*/ 565 h 575"/>
                <a:gd name="T24" fmla="*/ 208 w 245"/>
                <a:gd name="T25" fmla="*/ 575 h 575"/>
                <a:gd name="T26" fmla="*/ 226 w 245"/>
                <a:gd name="T27" fmla="*/ 572 h 575"/>
                <a:gd name="T28" fmla="*/ 240 w 245"/>
                <a:gd name="T29" fmla="*/ 560 h 575"/>
                <a:gd name="T30" fmla="*/ 244 w 245"/>
                <a:gd name="T31" fmla="*/ 539 h 575"/>
                <a:gd name="T32" fmla="*/ 237 w 245"/>
                <a:gd name="T33" fmla="*/ 518 h 575"/>
                <a:gd name="T34" fmla="*/ 198 w 245"/>
                <a:gd name="T35" fmla="*/ 479 h 575"/>
                <a:gd name="T36" fmla="*/ 107 w 245"/>
                <a:gd name="T37" fmla="*/ 402 h 575"/>
                <a:gd name="T38" fmla="*/ 85 w 245"/>
                <a:gd name="T39" fmla="*/ 377 h 575"/>
                <a:gd name="T40" fmla="*/ 74 w 245"/>
                <a:gd name="T41" fmla="*/ 346 h 575"/>
                <a:gd name="T42" fmla="*/ 80 w 245"/>
                <a:gd name="T43" fmla="*/ 258 h 575"/>
                <a:gd name="T44" fmla="*/ 94 w 245"/>
                <a:gd name="T45" fmla="*/ 226 h 575"/>
                <a:gd name="T46" fmla="*/ 122 w 245"/>
                <a:gd name="T47" fmla="*/ 172 h 575"/>
                <a:gd name="T48" fmla="*/ 167 w 245"/>
                <a:gd name="T49" fmla="*/ 111 h 575"/>
                <a:gd name="T50" fmla="*/ 184 w 245"/>
                <a:gd name="T51" fmla="*/ 50 h 575"/>
                <a:gd name="T52" fmla="*/ 193 w 245"/>
                <a:gd name="T53"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5" h="575">
                  <a:moveTo>
                    <a:pt x="193" y="0"/>
                  </a:moveTo>
                  <a:cubicBezTo>
                    <a:pt x="182" y="14"/>
                    <a:pt x="171" y="28"/>
                    <a:pt x="160" y="42"/>
                  </a:cubicBezTo>
                  <a:cubicBezTo>
                    <a:pt x="148" y="56"/>
                    <a:pt x="137" y="71"/>
                    <a:pt x="125" y="85"/>
                  </a:cubicBezTo>
                  <a:cubicBezTo>
                    <a:pt x="111" y="103"/>
                    <a:pt x="97" y="120"/>
                    <a:pt x="88" y="141"/>
                  </a:cubicBezTo>
                  <a:cubicBezTo>
                    <a:pt x="80" y="158"/>
                    <a:pt x="76" y="178"/>
                    <a:pt x="70" y="196"/>
                  </a:cubicBezTo>
                  <a:cubicBezTo>
                    <a:pt x="64" y="217"/>
                    <a:pt x="56" y="238"/>
                    <a:pt x="47" y="257"/>
                  </a:cubicBezTo>
                  <a:cubicBezTo>
                    <a:pt x="38" y="276"/>
                    <a:pt x="28" y="294"/>
                    <a:pt x="19" y="312"/>
                  </a:cubicBezTo>
                  <a:cubicBezTo>
                    <a:pt x="12" y="325"/>
                    <a:pt x="5" y="338"/>
                    <a:pt x="2" y="352"/>
                  </a:cubicBezTo>
                  <a:cubicBezTo>
                    <a:pt x="0" y="364"/>
                    <a:pt x="2" y="376"/>
                    <a:pt x="5" y="387"/>
                  </a:cubicBezTo>
                  <a:cubicBezTo>
                    <a:pt x="7" y="398"/>
                    <a:pt x="12" y="409"/>
                    <a:pt x="17" y="420"/>
                  </a:cubicBezTo>
                  <a:cubicBezTo>
                    <a:pt x="40" y="464"/>
                    <a:pt x="74" y="502"/>
                    <a:pt x="114" y="531"/>
                  </a:cubicBezTo>
                  <a:cubicBezTo>
                    <a:pt x="133" y="545"/>
                    <a:pt x="152" y="556"/>
                    <a:pt x="173" y="565"/>
                  </a:cubicBezTo>
                  <a:cubicBezTo>
                    <a:pt x="184" y="570"/>
                    <a:pt x="196" y="575"/>
                    <a:pt x="208" y="575"/>
                  </a:cubicBezTo>
                  <a:cubicBezTo>
                    <a:pt x="214" y="575"/>
                    <a:pt x="220" y="574"/>
                    <a:pt x="226" y="572"/>
                  </a:cubicBezTo>
                  <a:cubicBezTo>
                    <a:pt x="231" y="569"/>
                    <a:pt x="236" y="565"/>
                    <a:pt x="240" y="560"/>
                  </a:cubicBezTo>
                  <a:cubicBezTo>
                    <a:pt x="244" y="554"/>
                    <a:pt x="245" y="546"/>
                    <a:pt x="244" y="539"/>
                  </a:cubicBezTo>
                  <a:cubicBezTo>
                    <a:pt x="244" y="531"/>
                    <a:pt x="241" y="524"/>
                    <a:pt x="237" y="518"/>
                  </a:cubicBezTo>
                  <a:cubicBezTo>
                    <a:pt x="227" y="502"/>
                    <a:pt x="212" y="491"/>
                    <a:pt x="198" y="479"/>
                  </a:cubicBezTo>
                  <a:cubicBezTo>
                    <a:pt x="166" y="455"/>
                    <a:pt x="136" y="429"/>
                    <a:pt x="107" y="402"/>
                  </a:cubicBezTo>
                  <a:cubicBezTo>
                    <a:pt x="99" y="395"/>
                    <a:pt x="90" y="387"/>
                    <a:pt x="85" y="377"/>
                  </a:cubicBezTo>
                  <a:cubicBezTo>
                    <a:pt x="79" y="368"/>
                    <a:pt x="76" y="357"/>
                    <a:pt x="74" y="346"/>
                  </a:cubicBezTo>
                  <a:cubicBezTo>
                    <a:pt x="68" y="317"/>
                    <a:pt x="70" y="286"/>
                    <a:pt x="80" y="258"/>
                  </a:cubicBezTo>
                  <a:cubicBezTo>
                    <a:pt x="84" y="247"/>
                    <a:pt x="89" y="236"/>
                    <a:pt x="94" y="226"/>
                  </a:cubicBezTo>
                  <a:cubicBezTo>
                    <a:pt x="103" y="207"/>
                    <a:pt x="111" y="189"/>
                    <a:pt x="122" y="172"/>
                  </a:cubicBezTo>
                  <a:cubicBezTo>
                    <a:pt x="136" y="151"/>
                    <a:pt x="155" y="133"/>
                    <a:pt x="167" y="111"/>
                  </a:cubicBezTo>
                  <a:cubicBezTo>
                    <a:pt x="177" y="92"/>
                    <a:pt x="180" y="71"/>
                    <a:pt x="184" y="50"/>
                  </a:cubicBezTo>
                  <a:cubicBezTo>
                    <a:pt x="187" y="33"/>
                    <a:pt x="190" y="17"/>
                    <a:pt x="193" y="0"/>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8" name="Freeform 22">
              <a:extLst>
                <a:ext uri="{FF2B5EF4-FFF2-40B4-BE49-F238E27FC236}">
                  <a16:creationId xmlns:a16="http://schemas.microsoft.com/office/drawing/2014/main" id="{B011FEF7-8BB0-4F73-8AB2-5A8ADC306A86}"/>
                </a:ext>
              </a:extLst>
            </p:cNvPr>
            <p:cNvSpPr>
              <a:spLocks/>
            </p:cNvSpPr>
            <p:nvPr/>
          </p:nvSpPr>
          <p:spPr bwMode="auto">
            <a:xfrm>
              <a:off x="1917052" y="5076705"/>
              <a:ext cx="2227378" cy="2187587"/>
            </a:xfrm>
            <a:custGeom>
              <a:avLst/>
              <a:gdLst>
                <a:gd name="T0" fmla="*/ 162 w 384"/>
                <a:gd name="T1" fmla="*/ 4 h 379"/>
                <a:gd name="T2" fmla="*/ 183 w 384"/>
                <a:gd name="T3" fmla="*/ 2 h 379"/>
                <a:gd name="T4" fmla="*/ 202 w 384"/>
                <a:gd name="T5" fmla="*/ 10 h 379"/>
                <a:gd name="T6" fmla="*/ 230 w 384"/>
                <a:gd name="T7" fmla="*/ 40 h 379"/>
                <a:gd name="T8" fmla="*/ 283 w 384"/>
                <a:gd name="T9" fmla="*/ 119 h 379"/>
                <a:gd name="T10" fmla="*/ 323 w 384"/>
                <a:gd name="T11" fmla="*/ 185 h 379"/>
                <a:gd name="T12" fmla="*/ 355 w 384"/>
                <a:gd name="T13" fmla="*/ 225 h 379"/>
                <a:gd name="T14" fmla="*/ 378 w 384"/>
                <a:gd name="T15" fmla="*/ 269 h 379"/>
                <a:gd name="T16" fmla="*/ 372 w 384"/>
                <a:gd name="T17" fmla="*/ 333 h 379"/>
                <a:gd name="T18" fmla="*/ 340 w 384"/>
                <a:gd name="T19" fmla="*/ 367 h 379"/>
                <a:gd name="T20" fmla="*/ 296 w 384"/>
                <a:gd name="T21" fmla="*/ 378 h 379"/>
                <a:gd name="T22" fmla="*/ 227 w 384"/>
                <a:gd name="T23" fmla="*/ 356 h 379"/>
                <a:gd name="T24" fmla="*/ 82 w 384"/>
                <a:gd name="T25" fmla="*/ 317 h 379"/>
                <a:gd name="T26" fmla="*/ 39 w 384"/>
                <a:gd name="T27" fmla="*/ 304 h 379"/>
                <a:gd name="T28" fmla="*/ 19 w 384"/>
                <a:gd name="T29" fmla="*/ 297 h 379"/>
                <a:gd name="T30" fmla="*/ 4 w 384"/>
                <a:gd name="T31" fmla="*/ 285 h 379"/>
                <a:gd name="T32" fmla="*/ 0 w 384"/>
                <a:gd name="T33" fmla="*/ 269 h 379"/>
                <a:gd name="T34" fmla="*/ 3 w 384"/>
                <a:gd name="T35" fmla="*/ 254 h 379"/>
                <a:gd name="T36" fmla="*/ 16 w 384"/>
                <a:gd name="T37" fmla="*/ 225 h 379"/>
                <a:gd name="T38" fmla="*/ 23 w 384"/>
                <a:gd name="T39" fmla="*/ 175 h 379"/>
                <a:gd name="T40" fmla="*/ 18 w 384"/>
                <a:gd name="T41" fmla="*/ 123 h 379"/>
                <a:gd name="T42" fmla="*/ 19 w 384"/>
                <a:gd name="T43" fmla="*/ 100 h 379"/>
                <a:gd name="T44" fmla="*/ 29 w 384"/>
                <a:gd name="T45" fmla="*/ 80 h 379"/>
                <a:gd name="T46" fmla="*/ 48 w 384"/>
                <a:gd name="T47" fmla="*/ 71 h 379"/>
                <a:gd name="T48" fmla="*/ 69 w 384"/>
                <a:gd name="T49" fmla="*/ 70 h 379"/>
                <a:gd name="T50" fmla="*/ 90 w 384"/>
                <a:gd name="T51" fmla="*/ 69 h 379"/>
                <a:gd name="T52" fmla="*/ 111 w 384"/>
                <a:gd name="T53" fmla="*/ 64 h 379"/>
                <a:gd name="T54" fmla="*/ 125 w 384"/>
                <a:gd name="T55" fmla="*/ 50 h 379"/>
                <a:gd name="T56" fmla="*/ 136 w 384"/>
                <a:gd name="T57" fmla="*/ 33 h 379"/>
                <a:gd name="T58" fmla="*/ 147 w 384"/>
                <a:gd name="T59" fmla="*/ 16 h 379"/>
                <a:gd name="T60" fmla="*/ 162 w 384"/>
                <a:gd name="T61" fmla="*/ 4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162" y="4"/>
                  </a:moveTo>
                  <a:cubicBezTo>
                    <a:pt x="169" y="1"/>
                    <a:pt x="176" y="0"/>
                    <a:pt x="183" y="2"/>
                  </a:cubicBezTo>
                  <a:cubicBezTo>
                    <a:pt x="190" y="3"/>
                    <a:pt x="196" y="6"/>
                    <a:pt x="202" y="10"/>
                  </a:cubicBezTo>
                  <a:cubicBezTo>
                    <a:pt x="213" y="18"/>
                    <a:pt x="222" y="29"/>
                    <a:pt x="230" y="40"/>
                  </a:cubicBezTo>
                  <a:cubicBezTo>
                    <a:pt x="248" y="66"/>
                    <a:pt x="266" y="92"/>
                    <a:pt x="283" y="119"/>
                  </a:cubicBezTo>
                  <a:cubicBezTo>
                    <a:pt x="296" y="142"/>
                    <a:pt x="308" y="165"/>
                    <a:pt x="323" y="185"/>
                  </a:cubicBezTo>
                  <a:cubicBezTo>
                    <a:pt x="333" y="199"/>
                    <a:pt x="345" y="211"/>
                    <a:pt x="355" y="225"/>
                  </a:cubicBezTo>
                  <a:cubicBezTo>
                    <a:pt x="365" y="239"/>
                    <a:pt x="374" y="253"/>
                    <a:pt x="378" y="269"/>
                  </a:cubicBezTo>
                  <a:cubicBezTo>
                    <a:pt x="384" y="291"/>
                    <a:pt x="382" y="314"/>
                    <a:pt x="372" y="333"/>
                  </a:cubicBezTo>
                  <a:cubicBezTo>
                    <a:pt x="364" y="347"/>
                    <a:pt x="354" y="359"/>
                    <a:pt x="340" y="367"/>
                  </a:cubicBezTo>
                  <a:cubicBezTo>
                    <a:pt x="327" y="375"/>
                    <a:pt x="312" y="379"/>
                    <a:pt x="296" y="378"/>
                  </a:cubicBezTo>
                  <a:cubicBezTo>
                    <a:pt x="272" y="377"/>
                    <a:pt x="250" y="365"/>
                    <a:pt x="227" y="356"/>
                  </a:cubicBezTo>
                  <a:cubicBezTo>
                    <a:pt x="180" y="337"/>
                    <a:pt x="130" y="332"/>
                    <a:pt x="82" y="317"/>
                  </a:cubicBezTo>
                  <a:cubicBezTo>
                    <a:pt x="68" y="313"/>
                    <a:pt x="53" y="308"/>
                    <a:pt x="39" y="304"/>
                  </a:cubicBezTo>
                  <a:cubicBezTo>
                    <a:pt x="32" y="302"/>
                    <a:pt x="25" y="300"/>
                    <a:pt x="19" y="297"/>
                  </a:cubicBezTo>
                  <a:cubicBezTo>
                    <a:pt x="13" y="295"/>
                    <a:pt x="7" y="290"/>
                    <a:pt x="4" y="285"/>
                  </a:cubicBezTo>
                  <a:cubicBezTo>
                    <a:pt x="1" y="280"/>
                    <a:pt x="0" y="275"/>
                    <a:pt x="0" y="269"/>
                  </a:cubicBezTo>
                  <a:cubicBezTo>
                    <a:pt x="0" y="264"/>
                    <a:pt x="1" y="259"/>
                    <a:pt x="3" y="254"/>
                  </a:cubicBezTo>
                  <a:cubicBezTo>
                    <a:pt x="7" y="244"/>
                    <a:pt x="12" y="235"/>
                    <a:pt x="16" y="225"/>
                  </a:cubicBezTo>
                  <a:cubicBezTo>
                    <a:pt x="23" y="209"/>
                    <a:pt x="24" y="192"/>
                    <a:pt x="23" y="175"/>
                  </a:cubicBezTo>
                  <a:cubicBezTo>
                    <a:pt x="22" y="157"/>
                    <a:pt x="19" y="140"/>
                    <a:pt x="18" y="123"/>
                  </a:cubicBezTo>
                  <a:cubicBezTo>
                    <a:pt x="18" y="116"/>
                    <a:pt x="17" y="108"/>
                    <a:pt x="19" y="100"/>
                  </a:cubicBezTo>
                  <a:cubicBezTo>
                    <a:pt x="20" y="93"/>
                    <a:pt x="24" y="85"/>
                    <a:pt x="29" y="80"/>
                  </a:cubicBezTo>
                  <a:cubicBezTo>
                    <a:pt x="34" y="75"/>
                    <a:pt x="41" y="72"/>
                    <a:pt x="48" y="71"/>
                  </a:cubicBezTo>
                  <a:cubicBezTo>
                    <a:pt x="55" y="69"/>
                    <a:pt x="62" y="69"/>
                    <a:pt x="69" y="70"/>
                  </a:cubicBezTo>
                  <a:cubicBezTo>
                    <a:pt x="76" y="70"/>
                    <a:pt x="83" y="70"/>
                    <a:pt x="90" y="69"/>
                  </a:cubicBezTo>
                  <a:cubicBezTo>
                    <a:pt x="97" y="69"/>
                    <a:pt x="104" y="67"/>
                    <a:pt x="111" y="64"/>
                  </a:cubicBezTo>
                  <a:cubicBezTo>
                    <a:pt x="116" y="60"/>
                    <a:pt x="121" y="55"/>
                    <a:pt x="125" y="50"/>
                  </a:cubicBezTo>
                  <a:cubicBezTo>
                    <a:pt x="129" y="45"/>
                    <a:pt x="132" y="39"/>
                    <a:pt x="136" y="33"/>
                  </a:cubicBezTo>
                  <a:cubicBezTo>
                    <a:pt x="139" y="27"/>
                    <a:pt x="142" y="21"/>
                    <a:pt x="147" y="16"/>
                  </a:cubicBezTo>
                  <a:cubicBezTo>
                    <a:pt x="151" y="11"/>
                    <a:pt x="156" y="6"/>
                    <a:pt x="162"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69" name="Freeform 23">
              <a:extLst>
                <a:ext uri="{FF2B5EF4-FFF2-40B4-BE49-F238E27FC236}">
                  <a16:creationId xmlns:a16="http://schemas.microsoft.com/office/drawing/2014/main" id="{C0A6C37B-A049-4CFB-B0ED-E7CD7F26013C}"/>
                </a:ext>
              </a:extLst>
            </p:cNvPr>
            <p:cNvSpPr>
              <a:spLocks/>
            </p:cNvSpPr>
            <p:nvPr/>
          </p:nvSpPr>
          <p:spPr bwMode="auto">
            <a:xfrm>
              <a:off x="4880259" y="1616341"/>
              <a:ext cx="377858" cy="457404"/>
            </a:xfrm>
            <a:custGeom>
              <a:avLst/>
              <a:gdLst>
                <a:gd name="T0" fmla="*/ 29 w 65"/>
                <a:gd name="T1" fmla="*/ 1 h 78"/>
                <a:gd name="T2" fmla="*/ 17 w 65"/>
                <a:gd name="T3" fmla="*/ 5 h 78"/>
                <a:gd name="T4" fmla="*/ 8 w 65"/>
                <a:gd name="T5" fmla="*/ 13 h 78"/>
                <a:gd name="T6" fmla="*/ 1 w 65"/>
                <a:gd name="T7" fmla="*/ 37 h 78"/>
                <a:gd name="T8" fmla="*/ 3 w 65"/>
                <a:gd name="T9" fmla="*/ 56 h 78"/>
                <a:gd name="T10" fmla="*/ 14 w 65"/>
                <a:gd name="T11" fmla="*/ 71 h 78"/>
                <a:gd name="T12" fmla="*/ 31 w 65"/>
                <a:gd name="T13" fmla="*/ 78 h 78"/>
                <a:gd name="T14" fmla="*/ 50 w 65"/>
                <a:gd name="T15" fmla="*/ 73 h 78"/>
                <a:gd name="T16" fmla="*/ 60 w 65"/>
                <a:gd name="T17" fmla="*/ 61 h 78"/>
                <a:gd name="T18" fmla="*/ 64 w 65"/>
                <a:gd name="T19" fmla="*/ 47 h 78"/>
                <a:gd name="T20" fmla="*/ 60 w 65"/>
                <a:gd name="T21" fmla="*/ 20 h 78"/>
                <a:gd name="T22" fmla="*/ 40 w 65"/>
                <a:gd name="T23" fmla="*/ 2 h 78"/>
                <a:gd name="T24" fmla="*/ 29 w 65"/>
                <a:gd name="T2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78">
                  <a:moveTo>
                    <a:pt x="29" y="1"/>
                  </a:moveTo>
                  <a:cubicBezTo>
                    <a:pt x="24" y="1"/>
                    <a:pt x="20" y="2"/>
                    <a:pt x="17" y="5"/>
                  </a:cubicBezTo>
                  <a:cubicBezTo>
                    <a:pt x="13" y="7"/>
                    <a:pt x="10" y="10"/>
                    <a:pt x="8" y="13"/>
                  </a:cubicBezTo>
                  <a:cubicBezTo>
                    <a:pt x="3" y="20"/>
                    <a:pt x="1" y="29"/>
                    <a:pt x="1" y="37"/>
                  </a:cubicBezTo>
                  <a:cubicBezTo>
                    <a:pt x="0" y="43"/>
                    <a:pt x="1" y="50"/>
                    <a:pt x="3" y="56"/>
                  </a:cubicBezTo>
                  <a:cubicBezTo>
                    <a:pt x="5" y="62"/>
                    <a:pt x="9" y="67"/>
                    <a:pt x="14" y="71"/>
                  </a:cubicBezTo>
                  <a:cubicBezTo>
                    <a:pt x="19" y="75"/>
                    <a:pt x="25" y="78"/>
                    <a:pt x="31" y="78"/>
                  </a:cubicBezTo>
                  <a:cubicBezTo>
                    <a:pt x="38" y="78"/>
                    <a:pt x="44" y="76"/>
                    <a:pt x="50" y="73"/>
                  </a:cubicBezTo>
                  <a:cubicBezTo>
                    <a:pt x="54" y="70"/>
                    <a:pt x="57" y="66"/>
                    <a:pt x="60" y="61"/>
                  </a:cubicBezTo>
                  <a:cubicBezTo>
                    <a:pt x="62" y="57"/>
                    <a:pt x="64" y="52"/>
                    <a:pt x="64" y="47"/>
                  </a:cubicBezTo>
                  <a:cubicBezTo>
                    <a:pt x="65" y="38"/>
                    <a:pt x="64" y="28"/>
                    <a:pt x="60" y="20"/>
                  </a:cubicBezTo>
                  <a:cubicBezTo>
                    <a:pt x="56" y="12"/>
                    <a:pt x="49" y="5"/>
                    <a:pt x="40" y="2"/>
                  </a:cubicBezTo>
                  <a:cubicBezTo>
                    <a:pt x="37" y="1"/>
                    <a:pt x="33" y="0"/>
                    <a:pt x="29" y="1"/>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0" name="Freeform 24">
              <a:extLst>
                <a:ext uri="{FF2B5EF4-FFF2-40B4-BE49-F238E27FC236}">
                  <a16:creationId xmlns:a16="http://schemas.microsoft.com/office/drawing/2014/main" id="{5691E032-620D-4992-A8DA-466BE290AD43}"/>
                </a:ext>
              </a:extLst>
            </p:cNvPr>
            <p:cNvSpPr>
              <a:spLocks/>
            </p:cNvSpPr>
            <p:nvPr/>
          </p:nvSpPr>
          <p:spPr bwMode="auto">
            <a:xfrm>
              <a:off x="5059246" y="1676003"/>
              <a:ext cx="139211" cy="178984"/>
            </a:xfrm>
            <a:custGeom>
              <a:avLst/>
              <a:gdLst>
                <a:gd name="T0" fmla="*/ 2 w 27"/>
                <a:gd name="T1" fmla="*/ 8 h 29"/>
                <a:gd name="T2" fmla="*/ 9 w 27"/>
                <a:gd name="T3" fmla="*/ 11 h 29"/>
                <a:gd name="T4" fmla="*/ 14 w 27"/>
                <a:gd name="T5" fmla="*/ 15 h 29"/>
                <a:gd name="T6" fmla="*/ 20 w 27"/>
                <a:gd name="T7" fmla="*/ 28 h 29"/>
                <a:gd name="T8" fmla="*/ 24 w 27"/>
                <a:gd name="T9" fmla="*/ 27 h 29"/>
                <a:gd name="T10" fmla="*/ 20 w 27"/>
                <a:gd name="T11" fmla="*/ 9 h 29"/>
                <a:gd name="T12" fmla="*/ 8 w 27"/>
                <a:gd name="T13" fmla="*/ 1 h 29"/>
                <a:gd name="T14" fmla="*/ 1 w 27"/>
                <a:gd name="T15" fmla="*/ 3 h 29"/>
                <a:gd name="T16" fmla="*/ 2 w 27"/>
                <a:gd name="T17" fmla="*/ 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2" y="8"/>
                  </a:moveTo>
                  <a:cubicBezTo>
                    <a:pt x="4" y="10"/>
                    <a:pt x="7" y="9"/>
                    <a:pt x="9" y="11"/>
                  </a:cubicBezTo>
                  <a:cubicBezTo>
                    <a:pt x="11" y="12"/>
                    <a:pt x="13" y="13"/>
                    <a:pt x="14" y="15"/>
                  </a:cubicBez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lose/>
                </a:path>
              </a:pathLst>
            </a:custGeom>
            <a:solidFill>
              <a:srgbClr val="FEFE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1" name="Freeform 25">
              <a:extLst>
                <a:ext uri="{FF2B5EF4-FFF2-40B4-BE49-F238E27FC236}">
                  <a16:creationId xmlns:a16="http://schemas.microsoft.com/office/drawing/2014/main" id="{98B29569-1850-4960-AAAD-E106E669ADDE}"/>
                </a:ext>
              </a:extLst>
            </p:cNvPr>
            <p:cNvSpPr>
              <a:spLocks/>
            </p:cNvSpPr>
            <p:nvPr/>
          </p:nvSpPr>
          <p:spPr bwMode="auto">
            <a:xfrm>
              <a:off x="4064881" y="1636228"/>
              <a:ext cx="278422" cy="437517"/>
            </a:xfrm>
            <a:custGeom>
              <a:avLst/>
              <a:gdLst>
                <a:gd name="T0" fmla="*/ 2 w 50"/>
                <a:gd name="T1" fmla="*/ 22 h 74"/>
                <a:gd name="T2" fmla="*/ 3 w 50"/>
                <a:gd name="T3" fmla="*/ 49 h 74"/>
                <a:gd name="T4" fmla="*/ 13 w 50"/>
                <a:gd name="T5" fmla="*/ 64 h 74"/>
                <a:gd name="T6" fmla="*/ 22 w 50"/>
                <a:gd name="T7" fmla="*/ 71 h 74"/>
                <a:gd name="T8" fmla="*/ 34 w 50"/>
                <a:gd name="T9" fmla="*/ 73 h 74"/>
                <a:gd name="T10" fmla="*/ 42 w 50"/>
                <a:gd name="T11" fmla="*/ 67 h 74"/>
                <a:gd name="T12" fmla="*/ 47 w 50"/>
                <a:gd name="T13" fmla="*/ 57 h 74"/>
                <a:gd name="T14" fmla="*/ 47 w 50"/>
                <a:gd name="T15" fmla="*/ 25 h 74"/>
                <a:gd name="T16" fmla="*/ 35 w 50"/>
                <a:gd name="T17" fmla="*/ 6 h 74"/>
                <a:gd name="T18" fmla="*/ 25 w 50"/>
                <a:gd name="T19" fmla="*/ 1 h 74"/>
                <a:gd name="T20" fmla="*/ 14 w 50"/>
                <a:gd name="T21" fmla="*/ 2 h 74"/>
                <a:gd name="T22" fmla="*/ 5 w 50"/>
                <a:gd name="T23" fmla="*/ 10 h 74"/>
                <a:gd name="T24" fmla="*/ 2 w 50"/>
                <a:gd name="T25" fmla="*/ 2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74">
                  <a:moveTo>
                    <a:pt x="2" y="22"/>
                  </a:moveTo>
                  <a:cubicBezTo>
                    <a:pt x="0" y="31"/>
                    <a:pt x="0" y="40"/>
                    <a:pt x="3" y="49"/>
                  </a:cubicBezTo>
                  <a:cubicBezTo>
                    <a:pt x="5" y="55"/>
                    <a:pt x="9" y="60"/>
                    <a:pt x="13" y="64"/>
                  </a:cubicBezTo>
                  <a:cubicBezTo>
                    <a:pt x="15" y="67"/>
                    <a:pt x="19" y="70"/>
                    <a:pt x="22" y="71"/>
                  </a:cubicBezTo>
                  <a:cubicBezTo>
                    <a:pt x="26" y="73"/>
                    <a:pt x="30" y="74"/>
                    <a:pt x="34" y="73"/>
                  </a:cubicBezTo>
                  <a:cubicBezTo>
                    <a:pt x="37" y="72"/>
                    <a:pt x="40" y="70"/>
                    <a:pt x="42" y="67"/>
                  </a:cubicBezTo>
                  <a:cubicBezTo>
                    <a:pt x="45" y="64"/>
                    <a:pt x="46" y="61"/>
                    <a:pt x="47" y="57"/>
                  </a:cubicBezTo>
                  <a:cubicBezTo>
                    <a:pt x="50" y="47"/>
                    <a:pt x="50" y="36"/>
                    <a:pt x="47" y="25"/>
                  </a:cubicBezTo>
                  <a:cubicBezTo>
                    <a:pt x="44" y="18"/>
                    <a:pt x="41" y="11"/>
                    <a:pt x="35" y="6"/>
                  </a:cubicBezTo>
                  <a:cubicBezTo>
                    <a:pt x="32" y="3"/>
                    <a:pt x="28" y="1"/>
                    <a:pt x="25" y="1"/>
                  </a:cubicBezTo>
                  <a:cubicBezTo>
                    <a:pt x="21" y="0"/>
                    <a:pt x="17" y="0"/>
                    <a:pt x="14" y="2"/>
                  </a:cubicBezTo>
                  <a:cubicBezTo>
                    <a:pt x="10" y="3"/>
                    <a:pt x="7" y="6"/>
                    <a:pt x="5" y="10"/>
                  </a:cubicBezTo>
                  <a:cubicBezTo>
                    <a:pt x="3" y="14"/>
                    <a:pt x="2" y="18"/>
                    <a:pt x="2" y="22"/>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2" name="Freeform 26">
              <a:extLst>
                <a:ext uri="{FF2B5EF4-FFF2-40B4-BE49-F238E27FC236}">
                  <a16:creationId xmlns:a16="http://schemas.microsoft.com/office/drawing/2014/main" id="{853348E7-75CF-49D6-8BFC-BEF8D0B77933}"/>
                </a:ext>
              </a:extLst>
            </p:cNvPr>
            <p:cNvSpPr>
              <a:spLocks/>
            </p:cNvSpPr>
            <p:nvPr/>
          </p:nvSpPr>
          <p:spPr bwMode="auto">
            <a:xfrm>
              <a:off x="4184205" y="1695890"/>
              <a:ext cx="119324" cy="178984"/>
            </a:xfrm>
            <a:custGeom>
              <a:avLst/>
              <a:gdLst>
                <a:gd name="T0" fmla="*/ 1 w 18"/>
                <a:gd name="T1" fmla="*/ 5 h 29"/>
                <a:gd name="T2" fmla="*/ 6 w 18"/>
                <a:gd name="T3" fmla="*/ 10 h 29"/>
                <a:gd name="T4" fmla="*/ 9 w 18"/>
                <a:gd name="T5" fmla="*/ 15 h 29"/>
                <a:gd name="T6" fmla="*/ 11 w 18"/>
                <a:gd name="T7" fmla="*/ 28 h 29"/>
                <a:gd name="T8" fmla="*/ 15 w 18"/>
                <a:gd name="T9" fmla="*/ 28 h 29"/>
                <a:gd name="T10" fmla="*/ 16 w 18"/>
                <a:gd name="T11" fmla="*/ 12 h 29"/>
                <a:gd name="T12" fmla="*/ 8 w 18"/>
                <a:gd name="T13" fmla="*/ 2 h 29"/>
                <a:gd name="T14" fmla="*/ 1 w 18"/>
                <a:gd name="T15" fmla="*/ 1 h 29"/>
                <a:gd name="T16" fmla="*/ 1 w 18"/>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 y="5"/>
                  </a:moveTo>
                  <a:cubicBezTo>
                    <a:pt x="2" y="8"/>
                    <a:pt x="4" y="8"/>
                    <a:pt x="6" y="10"/>
                  </a:cubicBezTo>
                  <a:cubicBezTo>
                    <a:pt x="7" y="12"/>
                    <a:pt x="9" y="13"/>
                    <a:pt x="9" y="15"/>
                  </a:cubicBezTo>
                  <a:cubicBezTo>
                    <a:pt x="11" y="19"/>
                    <a:pt x="8" y="25"/>
                    <a:pt x="11" y="28"/>
                  </a:cubicBez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3" name="Freeform 27">
              <a:extLst>
                <a:ext uri="{FF2B5EF4-FFF2-40B4-BE49-F238E27FC236}">
                  <a16:creationId xmlns:a16="http://schemas.microsoft.com/office/drawing/2014/main" id="{78DA6650-FF83-4C02-A214-F78F16E3DA4D}"/>
                </a:ext>
              </a:extLst>
            </p:cNvPr>
            <p:cNvSpPr>
              <a:spLocks/>
            </p:cNvSpPr>
            <p:nvPr/>
          </p:nvSpPr>
          <p:spPr bwMode="auto">
            <a:xfrm>
              <a:off x="5099021" y="1238485"/>
              <a:ext cx="278422" cy="238646"/>
            </a:xfrm>
            <a:custGeom>
              <a:avLst/>
              <a:gdLst>
                <a:gd name="T0" fmla="*/ 6 w 49"/>
                <a:gd name="T1" fmla="*/ 0 h 44"/>
                <a:gd name="T2" fmla="*/ 0 w 49"/>
                <a:gd name="T3" fmla="*/ 3 h 44"/>
                <a:gd name="T4" fmla="*/ 20 w 49"/>
                <a:gd name="T5" fmla="*/ 11 h 44"/>
                <a:gd name="T6" fmla="*/ 48 w 49"/>
                <a:gd name="T7" fmla="*/ 44 h 44"/>
                <a:gd name="T8" fmla="*/ 47 w 49"/>
                <a:gd name="T9" fmla="*/ 34 h 44"/>
                <a:gd name="T10" fmla="*/ 23 w 49"/>
                <a:gd name="T11" fmla="*/ 4 h 44"/>
                <a:gd name="T12" fmla="*/ 6 w 49"/>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6" y="0"/>
                  </a:moveTo>
                  <a:cubicBezTo>
                    <a:pt x="4" y="0"/>
                    <a:pt x="1" y="0"/>
                    <a:pt x="0" y="3"/>
                  </a:cubicBezTo>
                  <a:cubicBezTo>
                    <a:pt x="7" y="4"/>
                    <a:pt x="14" y="7"/>
                    <a:pt x="20" y="11"/>
                  </a:cubicBezTo>
                  <a:cubicBezTo>
                    <a:pt x="32" y="19"/>
                    <a:pt x="41" y="31"/>
                    <a:pt x="48" y="44"/>
                  </a:cubicBezTo>
                  <a:cubicBezTo>
                    <a:pt x="49" y="42"/>
                    <a:pt x="48" y="37"/>
                    <a:pt x="47" y="34"/>
                  </a:cubicBezTo>
                  <a:cubicBezTo>
                    <a:pt x="42" y="22"/>
                    <a:pt x="36" y="13"/>
                    <a:pt x="23" y="4"/>
                  </a:cubicBezTo>
                  <a:cubicBezTo>
                    <a:pt x="17" y="0"/>
                    <a:pt x="12" y="0"/>
                    <a:pt x="6" y="0"/>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4" name="Freeform 28">
              <a:extLst>
                <a:ext uri="{FF2B5EF4-FFF2-40B4-BE49-F238E27FC236}">
                  <a16:creationId xmlns:a16="http://schemas.microsoft.com/office/drawing/2014/main" id="{4227DC31-9B8D-4B82-94A6-B17D17423D46}"/>
                </a:ext>
              </a:extLst>
            </p:cNvPr>
            <p:cNvSpPr>
              <a:spLocks/>
            </p:cNvSpPr>
            <p:nvPr/>
          </p:nvSpPr>
          <p:spPr bwMode="auto">
            <a:xfrm>
              <a:off x="4164317" y="1278260"/>
              <a:ext cx="258535" cy="218759"/>
            </a:xfrm>
            <a:custGeom>
              <a:avLst/>
              <a:gdLst>
                <a:gd name="T0" fmla="*/ 3 w 46"/>
                <a:gd name="T1" fmla="*/ 1 h 37"/>
                <a:gd name="T2" fmla="*/ 1 w 46"/>
                <a:gd name="T3" fmla="*/ 1 h 37"/>
                <a:gd name="T4" fmla="*/ 0 w 46"/>
                <a:gd name="T5" fmla="*/ 1 h 37"/>
                <a:gd name="T6" fmla="*/ 12 w 46"/>
                <a:gd name="T7" fmla="*/ 4 h 37"/>
                <a:gd name="T8" fmla="*/ 27 w 46"/>
                <a:gd name="T9" fmla="*/ 13 h 37"/>
                <a:gd name="T10" fmla="*/ 46 w 46"/>
                <a:gd name="T11" fmla="*/ 37 h 37"/>
                <a:gd name="T12" fmla="*/ 39 w 46"/>
                <a:gd name="T13" fmla="*/ 18 h 37"/>
                <a:gd name="T14" fmla="*/ 34 w 46"/>
                <a:gd name="T15" fmla="*/ 13 h 37"/>
                <a:gd name="T16" fmla="*/ 18 w 46"/>
                <a:gd name="T17" fmla="*/ 4 h 37"/>
                <a:gd name="T18" fmla="*/ 3 w 46"/>
                <a:gd name="T19" fmla="*/ 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3" y="1"/>
                  </a:moveTo>
                  <a:cubicBezTo>
                    <a:pt x="3" y="0"/>
                    <a:pt x="2" y="1"/>
                    <a:pt x="1" y="1"/>
                  </a:cubicBezTo>
                  <a:cubicBezTo>
                    <a:pt x="1" y="1"/>
                    <a:pt x="0" y="1"/>
                    <a:pt x="0" y="1"/>
                  </a:cubicBezTo>
                  <a:cubicBezTo>
                    <a:pt x="4" y="1"/>
                    <a:pt x="8" y="2"/>
                    <a:pt x="12" y="4"/>
                  </a:cubicBezTo>
                  <a:cubicBezTo>
                    <a:pt x="18" y="6"/>
                    <a:pt x="23" y="9"/>
                    <a:pt x="27" y="13"/>
                  </a:cubicBez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lose/>
                </a:path>
              </a:pathLst>
            </a:custGeom>
            <a:solidFill>
              <a:srgbClr val="FDFD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5" name="Freeform 29">
              <a:extLst>
                <a:ext uri="{FF2B5EF4-FFF2-40B4-BE49-F238E27FC236}">
                  <a16:creationId xmlns:a16="http://schemas.microsoft.com/office/drawing/2014/main" id="{A60384DA-7469-4381-B25B-8AE3D7909261}"/>
                </a:ext>
              </a:extLst>
            </p:cNvPr>
            <p:cNvSpPr>
              <a:spLocks/>
            </p:cNvSpPr>
            <p:nvPr/>
          </p:nvSpPr>
          <p:spPr bwMode="auto">
            <a:xfrm>
              <a:off x="3945557" y="1854987"/>
              <a:ext cx="1411998" cy="735825"/>
            </a:xfrm>
            <a:custGeom>
              <a:avLst/>
              <a:gdLst>
                <a:gd name="T0" fmla="*/ 32 w 243"/>
                <a:gd name="T1" fmla="*/ 41 h 125"/>
                <a:gd name="T2" fmla="*/ 12 w 243"/>
                <a:gd name="T3" fmla="*/ 60 h 125"/>
                <a:gd name="T4" fmla="*/ 3 w 243"/>
                <a:gd name="T5" fmla="*/ 72 h 125"/>
                <a:gd name="T6" fmla="*/ 1 w 243"/>
                <a:gd name="T7" fmla="*/ 86 h 125"/>
                <a:gd name="T8" fmla="*/ 0 w 243"/>
                <a:gd name="T9" fmla="*/ 91 h 125"/>
                <a:gd name="T10" fmla="*/ 1 w 243"/>
                <a:gd name="T11" fmla="*/ 93 h 125"/>
                <a:gd name="T12" fmla="*/ 2 w 243"/>
                <a:gd name="T13" fmla="*/ 95 h 125"/>
                <a:gd name="T14" fmla="*/ 5 w 243"/>
                <a:gd name="T15" fmla="*/ 97 h 125"/>
                <a:gd name="T16" fmla="*/ 9 w 243"/>
                <a:gd name="T17" fmla="*/ 97 h 125"/>
                <a:gd name="T18" fmla="*/ 25 w 243"/>
                <a:gd name="T19" fmla="*/ 104 h 125"/>
                <a:gd name="T20" fmla="*/ 40 w 243"/>
                <a:gd name="T21" fmla="*/ 114 h 125"/>
                <a:gd name="T22" fmla="*/ 77 w 243"/>
                <a:gd name="T23" fmla="*/ 125 h 125"/>
                <a:gd name="T24" fmla="*/ 115 w 243"/>
                <a:gd name="T25" fmla="*/ 121 h 125"/>
                <a:gd name="T26" fmla="*/ 145 w 243"/>
                <a:gd name="T27" fmla="*/ 113 h 125"/>
                <a:gd name="T28" fmla="*/ 186 w 243"/>
                <a:gd name="T29" fmla="*/ 88 h 125"/>
                <a:gd name="T30" fmla="*/ 203 w 243"/>
                <a:gd name="T31" fmla="*/ 75 h 125"/>
                <a:gd name="T32" fmla="*/ 208 w 243"/>
                <a:gd name="T33" fmla="*/ 70 h 125"/>
                <a:gd name="T34" fmla="*/ 214 w 243"/>
                <a:gd name="T35" fmla="*/ 66 h 125"/>
                <a:gd name="T36" fmla="*/ 225 w 243"/>
                <a:gd name="T37" fmla="*/ 66 h 125"/>
                <a:gd name="T38" fmla="*/ 234 w 243"/>
                <a:gd name="T39" fmla="*/ 67 h 125"/>
                <a:gd name="T40" fmla="*/ 238 w 243"/>
                <a:gd name="T41" fmla="*/ 66 h 125"/>
                <a:gd name="T42" fmla="*/ 241 w 243"/>
                <a:gd name="T43" fmla="*/ 64 h 125"/>
                <a:gd name="T44" fmla="*/ 243 w 243"/>
                <a:gd name="T45" fmla="*/ 58 h 125"/>
                <a:gd name="T46" fmla="*/ 242 w 243"/>
                <a:gd name="T47" fmla="*/ 53 h 125"/>
                <a:gd name="T48" fmla="*/ 233 w 243"/>
                <a:gd name="T49" fmla="*/ 46 h 125"/>
                <a:gd name="T50" fmla="*/ 219 w 243"/>
                <a:gd name="T51" fmla="*/ 42 h 125"/>
                <a:gd name="T52" fmla="*/ 175 w 243"/>
                <a:gd name="T53" fmla="*/ 26 h 125"/>
                <a:gd name="T54" fmla="*/ 155 w 243"/>
                <a:gd name="T55" fmla="*/ 15 h 125"/>
                <a:gd name="T56" fmla="*/ 133 w 243"/>
                <a:gd name="T57" fmla="*/ 6 h 125"/>
                <a:gd name="T58" fmla="*/ 81 w 243"/>
                <a:gd name="T59" fmla="*/ 8 h 125"/>
                <a:gd name="T60" fmla="*/ 32 w 243"/>
                <a:gd name="T61" fmla="*/ 4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5">
                  <a:moveTo>
                    <a:pt x="32" y="41"/>
                  </a:moveTo>
                  <a:cubicBezTo>
                    <a:pt x="25" y="47"/>
                    <a:pt x="18" y="53"/>
                    <a:pt x="12" y="60"/>
                  </a:cubicBezTo>
                  <a:cubicBezTo>
                    <a:pt x="8" y="63"/>
                    <a:pt x="4" y="67"/>
                    <a:pt x="3" y="72"/>
                  </a:cubicBezTo>
                  <a:cubicBezTo>
                    <a:pt x="1" y="77"/>
                    <a:pt x="2" y="81"/>
                    <a:pt x="1" y="86"/>
                  </a:cubicBezTo>
                  <a:cubicBezTo>
                    <a:pt x="1" y="87"/>
                    <a:pt x="0" y="89"/>
                    <a:pt x="0" y="91"/>
                  </a:cubicBezTo>
                  <a:cubicBezTo>
                    <a:pt x="0" y="91"/>
                    <a:pt x="0" y="92"/>
                    <a:pt x="1" y="93"/>
                  </a:cubicBezTo>
                  <a:cubicBezTo>
                    <a:pt x="1" y="94"/>
                    <a:pt x="1" y="94"/>
                    <a:pt x="2" y="95"/>
                  </a:cubicBezTo>
                  <a:cubicBezTo>
                    <a:pt x="3" y="96"/>
                    <a:pt x="4" y="96"/>
                    <a:pt x="5" y="97"/>
                  </a:cubicBezTo>
                  <a:cubicBezTo>
                    <a:pt x="7" y="97"/>
                    <a:pt x="8" y="97"/>
                    <a:pt x="9" y="97"/>
                  </a:cubicBezTo>
                  <a:cubicBezTo>
                    <a:pt x="15" y="98"/>
                    <a:pt x="20" y="101"/>
                    <a:pt x="25" y="104"/>
                  </a:cubicBezTo>
                  <a:cubicBezTo>
                    <a:pt x="30" y="107"/>
                    <a:pt x="35" y="111"/>
                    <a:pt x="40" y="114"/>
                  </a:cubicBezTo>
                  <a:cubicBezTo>
                    <a:pt x="51" y="121"/>
                    <a:pt x="64" y="124"/>
                    <a:pt x="77" y="125"/>
                  </a:cubicBezTo>
                  <a:cubicBezTo>
                    <a:pt x="90" y="125"/>
                    <a:pt x="103" y="123"/>
                    <a:pt x="115" y="121"/>
                  </a:cubicBezTo>
                  <a:cubicBezTo>
                    <a:pt x="126" y="119"/>
                    <a:pt x="136" y="116"/>
                    <a:pt x="145" y="113"/>
                  </a:cubicBezTo>
                  <a:cubicBezTo>
                    <a:pt x="160" y="107"/>
                    <a:pt x="173" y="98"/>
                    <a:pt x="186" y="88"/>
                  </a:cubicBezTo>
                  <a:cubicBezTo>
                    <a:pt x="192" y="84"/>
                    <a:pt x="198" y="80"/>
                    <a:pt x="203" y="75"/>
                  </a:cubicBezTo>
                  <a:cubicBezTo>
                    <a:pt x="204" y="73"/>
                    <a:pt x="206" y="71"/>
                    <a:pt x="208" y="70"/>
                  </a:cubicBezTo>
                  <a:cubicBezTo>
                    <a:pt x="210" y="68"/>
                    <a:pt x="212" y="67"/>
                    <a:pt x="214" y="66"/>
                  </a:cubicBezTo>
                  <a:cubicBezTo>
                    <a:pt x="218" y="65"/>
                    <a:pt x="222" y="65"/>
                    <a:pt x="225" y="66"/>
                  </a:cubicBezTo>
                  <a:cubicBezTo>
                    <a:pt x="228" y="66"/>
                    <a:pt x="231" y="67"/>
                    <a:pt x="234" y="67"/>
                  </a:cubicBezTo>
                  <a:cubicBezTo>
                    <a:pt x="235" y="67"/>
                    <a:pt x="237" y="66"/>
                    <a:pt x="238" y="66"/>
                  </a:cubicBezTo>
                  <a:cubicBezTo>
                    <a:pt x="239" y="65"/>
                    <a:pt x="240" y="65"/>
                    <a:pt x="241" y="64"/>
                  </a:cubicBezTo>
                  <a:cubicBezTo>
                    <a:pt x="242" y="62"/>
                    <a:pt x="243" y="60"/>
                    <a:pt x="243" y="58"/>
                  </a:cubicBezTo>
                  <a:cubicBezTo>
                    <a:pt x="243" y="57"/>
                    <a:pt x="242" y="55"/>
                    <a:pt x="242" y="53"/>
                  </a:cubicBezTo>
                  <a:cubicBezTo>
                    <a:pt x="240" y="50"/>
                    <a:pt x="236" y="48"/>
                    <a:pt x="233" y="46"/>
                  </a:cubicBezTo>
                  <a:cubicBezTo>
                    <a:pt x="228" y="44"/>
                    <a:pt x="223" y="43"/>
                    <a:pt x="219" y="42"/>
                  </a:cubicBezTo>
                  <a:cubicBezTo>
                    <a:pt x="203" y="38"/>
                    <a:pt x="189" y="33"/>
                    <a:pt x="175" y="26"/>
                  </a:cubicBezTo>
                  <a:cubicBezTo>
                    <a:pt x="168" y="23"/>
                    <a:pt x="161" y="19"/>
                    <a:pt x="155" y="15"/>
                  </a:cubicBezTo>
                  <a:cubicBezTo>
                    <a:pt x="148" y="12"/>
                    <a:pt x="140" y="8"/>
                    <a:pt x="133" y="6"/>
                  </a:cubicBezTo>
                  <a:cubicBezTo>
                    <a:pt x="116" y="0"/>
                    <a:pt x="97" y="2"/>
                    <a:pt x="81" y="8"/>
                  </a:cubicBezTo>
                  <a:cubicBezTo>
                    <a:pt x="62" y="14"/>
                    <a:pt x="45" y="26"/>
                    <a:pt x="32" y="41"/>
                  </a:cubicBezTo>
                  <a:close/>
                </a:path>
              </a:pathLst>
            </a:custGeom>
            <a:solidFill>
              <a:srgbClr val="002050"/>
            </a:solidFill>
            <a:ln w="1588" cap="flat">
              <a:solidFill>
                <a:srgbClr val="002050"/>
              </a:solidFill>
              <a:prstDash val="solid"/>
              <a:miter lim="800000"/>
              <a:headEnd/>
              <a:tailEnd/>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6" name="Freeform 30">
              <a:extLst>
                <a:ext uri="{FF2B5EF4-FFF2-40B4-BE49-F238E27FC236}">
                  <a16:creationId xmlns:a16="http://schemas.microsoft.com/office/drawing/2014/main" id="{933E6097-985C-42C9-98A8-ADEBBCC9399C}"/>
                </a:ext>
              </a:extLst>
            </p:cNvPr>
            <p:cNvSpPr>
              <a:spLocks/>
            </p:cNvSpPr>
            <p:nvPr/>
          </p:nvSpPr>
          <p:spPr bwMode="auto">
            <a:xfrm>
              <a:off x="3945557" y="2232843"/>
              <a:ext cx="1431886" cy="656276"/>
            </a:xfrm>
            <a:custGeom>
              <a:avLst/>
              <a:gdLst>
                <a:gd name="T0" fmla="*/ 0 w 247"/>
                <a:gd name="T1" fmla="*/ 42 h 113"/>
                <a:gd name="T2" fmla="*/ 35 w 247"/>
                <a:gd name="T3" fmla="*/ 72 h 113"/>
                <a:gd name="T4" fmla="*/ 65 w 247"/>
                <a:gd name="T5" fmla="*/ 102 h 113"/>
                <a:gd name="T6" fmla="*/ 94 w 247"/>
                <a:gd name="T7" fmla="*/ 112 h 113"/>
                <a:gd name="T8" fmla="*/ 131 w 247"/>
                <a:gd name="T9" fmla="*/ 108 h 113"/>
                <a:gd name="T10" fmla="*/ 162 w 247"/>
                <a:gd name="T11" fmla="*/ 96 h 113"/>
                <a:gd name="T12" fmla="*/ 216 w 247"/>
                <a:gd name="T13" fmla="*/ 63 h 113"/>
                <a:gd name="T14" fmla="*/ 230 w 247"/>
                <a:gd name="T15" fmla="*/ 59 h 113"/>
                <a:gd name="T16" fmla="*/ 236 w 247"/>
                <a:gd name="T17" fmla="*/ 55 h 113"/>
                <a:gd name="T18" fmla="*/ 240 w 247"/>
                <a:gd name="T19" fmla="*/ 50 h 113"/>
                <a:gd name="T20" fmla="*/ 243 w 247"/>
                <a:gd name="T21" fmla="*/ 37 h 113"/>
                <a:gd name="T22" fmla="*/ 246 w 247"/>
                <a:gd name="T23" fmla="*/ 24 h 113"/>
                <a:gd name="T24" fmla="*/ 245 w 247"/>
                <a:gd name="T25" fmla="*/ 11 h 113"/>
                <a:gd name="T26" fmla="*/ 236 w 247"/>
                <a:gd name="T27" fmla="*/ 2 h 113"/>
                <a:gd name="T28" fmla="*/ 225 w 247"/>
                <a:gd name="T29" fmla="*/ 0 h 113"/>
                <a:gd name="T30" fmla="*/ 200 w 247"/>
                <a:gd name="T31" fmla="*/ 3 h 113"/>
                <a:gd name="T32" fmla="*/ 168 w 247"/>
                <a:gd name="T33" fmla="*/ 3 h 113"/>
                <a:gd name="T34" fmla="*/ 129 w 247"/>
                <a:gd name="T35" fmla="*/ 6 h 113"/>
                <a:gd name="T36" fmla="*/ 83 w 247"/>
                <a:gd name="T37" fmla="*/ 4 h 113"/>
                <a:gd name="T38" fmla="*/ 45 w 247"/>
                <a:gd name="T39" fmla="*/ 12 h 113"/>
                <a:gd name="T40" fmla="*/ 30 w 247"/>
                <a:gd name="T41" fmla="*/ 23 h 113"/>
                <a:gd name="T42" fmla="*/ 14 w 247"/>
                <a:gd name="T43" fmla="*/ 31 h 113"/>
                <a:gd name="T44" fmla="*/ 9 w 247"/>
                <a:gd name="T45" fmla="*/ 31 h 113"/>
                <a:gd name="T46" fmla="*/ 2 w 247"/>
                <a:gd name="T47" fmla="*/ 35 h 113"/>
                <a:gd name="T48" fmla="*/ 0 w 247"/>
                <a:gd name="T49"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113">
                  <a:moveTo>
                    <a:pt x="0" y="42"/>
                  </a:moveTo>
                  <a:cubicBezTo>
                    <a:pt x="13" y="50"/>
                    <a:pt x="25" y="60"/>
                    <a:pt x="35" y="72"/>
                  </a:cubicBezTo>
                  <a:cubicBezTo>
                    <a:pt x="45" y="82"/>
                    <a:pt x="53" y="95"/>
                    <a:pt x="65" y="102"/>
                  </a:cubicBezTo>
                  <a:cubicBezTo>
                    <a:pt x="74" y="108"/>
                    <a:pt x="84" y="111"/>
                    <a:pt x="94" y="112"/>
                  </a:cubicBezTo>
                  <a:cubicBezTo>
                    <a:pt x="106" y="113"/>
                    <a:pt x="119" y="111"/>
                    <a:pt x="131" y="108"/>
                  </a:cubicBezTo>
                  <a:cubicBezTo>
                    <a:pt x="142" y="105"/>
                    <a:pt x="152" y="101"/>
                    <a:pt x="162" y="96"/>
                  </a:cubicBezTo>
                  <a:cubicBezTo>
                    <a:pt x="180" y="85"/>
                    <a:pt x="196" y="69"/>
                    <a:pt x="216" y="63"/>
                  </a:cubicBezTo>
                  <a:cubicBezTo>
                    <a:pt x="221" y="61"/>
                    <a:pt x="225" y="60"/>
                    <a:pt x="230" y="59"/>
                  </a:cubicBezTo>
                  <a:cubicBezTo>
                    <a:pt x="232" y="58"/>
                    <a:pt x="234" y="56"/>
                    <a:pt x="236" y="55"/>
                  </a:cubicBezTo>
                  <a:cubicBezTo>
                    <a:pt x="238" y="54"/>
                    <a:pt x="239" y="52"/>
                    <a:pt x="240" y="50"/>
                  </a:cubicBezTo>
                  <a:cubicBezTo>
                    <a:pt x="242" y="46"/>
                    <a:pt x="242" y="41"/>
                    <a:pt x="243" y="37"/>
                  </a:cubicBezTo>
                  <a:cubicBezTo>
                    <a:pt x="243" y="33"/>
                    <a:pt x="245" y="29"/>
                    <a:pt x="246" y="24"/>
                  </a:cubicBezTo>
                  <a:cubicBezTo>
                    <a:pt x="246" y="20"/>
                    <a:pt x="247" y="15"/>
                    <a:pt x="245" y="11"/>
                  </a:cubicBezTo>
                  <a:cubicBezTo>
                    <a:pt x="243" y="7"/>
                    <a:pt x="240" y="4"/>
                    <a:pt x="236" y="2"/>
                  </a:cubicBezTo>
                  <a:cubicBezTo>
                    <a:pt x="233" y="1"/>
                    <a:pt x="229" y="0"/>
                    <a:pt x="225" y="0"/>
                  </a:cubicBezTo>
                  <a:cubicBezTo>
                    <a:pt x="216" y="0"/>
                    <a:pt x="208" y="2"/>
                    <a:pt x="200" y="3"/>
                  </a:cubicBezTo>
                  <a:cubicBezTo>
                    <a:pt x="190" y="4"/>
                    <a:pt x="179" y="2"/>
                    <a:pt x="168" y="3"/>
                  </a:cubicBezTo>
                  <a:cubicBezTo>
                    <a:pt x="155" y="3"/>
                    <a:pt x="142" y="6"/>
                    <a:pt x="129" y="6"/>
                  </a:cubicBezTo>
                  <a:cubicBezTo>
                    <a:pt x="113" y="7"/>
                    <a:pt x="98" y="5"/>
                    <a:pt x="83" y="4"/>
                  </a:cubicBezTo>
                  <a:cubicBezTo>
                    <a:pt x="70" y="4"/>
                    <a:pt x="56" y="5"/>
                    <a:pt x="45" y="12"/>
                  </a:cubicBezTo>
                  <a:cubicBezTo>
                    <a:pt x="40" y="15"/>
                    <a:pt x="35" y="19"/>
                    <a:pt x="30" y="23"/>
                  </a:cubicBezTo>
                  <a:cubicBezTo>
                    <a:pt x="26" y="27"/>
                    <a:pt x="20" y="30"/>
                    <a:pt x="14" y="31"/>
                  </a:cubicBezTo>
                  <a:cubicBezTo>
                    <a:pt x="12" y="31"/>
                    <a:pt x="10" y="30"/>
                    <a:pt x="9" y="31"/>
                  </a:cubicBezTo>
                  <a:cubicBezTo>
                    <a:pt x="6" y="31"/>
                    <a:pt x="4" y="33"/>
                    <a:pt x="2" y="35"/>
                  </a:cubicBezTo>
                  <a:cubicBezTo>
                    <a:pt x="1" y="37"/>
                    <a:pt x="0" y="39"/>
                    <a:pt x="0" y="42"/>
                  </a:cubicBezTo>
                  <a:close/>
                </a:path>
              </a:pathLst>
            </a:custGeom>
            <a:solidFill>
              <a:srgbClr val="002050"/>
            </a:solidFill>
            <a:ln w="6350" cap="rnd">
              <a:solidFill>
                <a:srgbClr val="002050"/>
              </a:solidFill>
              <a:prstDash val="solid"/>
              <a:round/>
              <a:headEnd/>
              <a:tailEnd/>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7" name="Freeform 31">
              <a:extLst>
                <a:ext uri="{FF2B5EF4-FFF2-40B4-BE49-F238E27FC236}">
                  <a16:creationId xmlns:a16="http://schemas.microsoft.com/office/drawing/2014/main" id="{2A3AF79E-18B2-4884-8C1D-690D530A5A94}"/>
                </a:ext>
              </a:extLst>
            </p:cNvPr>
            <p:cNvSpPr>
              <a:spLocks/>
            </p:cNvSpPr>
            <p:nvPr/>
          </p:nvSpPr>
          <p:spPr bwMode="auto">
            <a:xfrm>
              <a:off x="3965444" y="2153294"/>
              <a:ext cx="1411998" cy="715937"/>
            </a:xfrm>
            <a:custGeom>
              <a:avLst/>
              <a:gdLst>
                <a:gd name="T0" fmla="*/ 0 w 245"/>
                <a:gd name="T1" fmla="*/ 45 h 124"/>
                <a:gd name="T2" fmla="*/ 1 w 245"/>
                <a:gd name="T3" fmla="*/ 48 h 124"/>
                <a:gd name="T4" fmla="*/ 5 w 245"/>
                <a:gd name="T5" fmla="*/ 53 h 124"/>
                <a:gd name="T6" fmla="*/ 11 w 245"/>
                <a:gd name="T7" fmla="*/ 56 h 124"/>
                <a:gd name="T8" fmla="*/ 34 w 245"/>
                <a:gd name="T9" fmla="*/ 79 h 124"/>
                <a:gd name="T10" fmla="*/ 64 w 245"/>
                <a:gd name="T11" fmla="*/ 112 h 124"/>
                <a:gd name="T12" fmla="*/ 93 w 245"/>
                <a:gd name="T13" fmla="*/ 123 h 124"/>
                <a:gd name="T14" fmla="*/ 130 w 245"/>
                <a:gd name="T15" fmla="*/ 119 h 124"/>
                <a:gd name="T16" fmla="*/ 161 w 245"/>
                <a:gd name="T17" fmla="*/ 105 h 124"/>
                <a:gd name="T18" fmla="*/ 215 w 245"/>
                <a:gd name="T19" fmla="*/ 69 h 124"/>
                <a:gd name="T20" fmla="*/ 229 w 245"/>
                <a:gd name="T21" fmla="*/ 64 h 124"/>
                <a:gd name="T22" fmla="*/ 239 w 245"/>
                <a:gd name="T23" fmla="*/ 55 h 124"/>
                <a:gd name="T24" fmla="*/ 242 w 245"/>
                <a:gd name="T25" fmla="*/ 42 h 124"/>
                <a:gd name="T26" fmla="*/ 245 w 245"/>
                <a:gd name="T27" fmla="*/ 24 h 124"/>
                <a:gd name="T28" fmla="*/ 245 w 245"/>
                <a:gd name="T29" fmla="*/ 15 h 124"/>
                <a:gd name="T30" fmla="*/ 242 w 245"/>
                <a:gd name="T31" fmla="*/ 7 h 124"/>
                <a:gd name="T32" fmla="*/ 232 w 245"/>
                <a:gd name="T33" fmla="*/ 1 h 124"/>
                <a:gd name="T34" fmla="*/ 221 w 245"/>
                <a:gd name="T35" fmla="*/ 0 h 124"/>
                <a:gd name="T36" fmla="*/ 199 w 245"/>
                <a:gd name="T37" fmla="*/ 4 h 124"/>
                <a:gd name="T38" fmla="*/ 167 w 245"/>
                <a:gd name="T39" fmla="*/ 4 h 124"/>
                <a:gd name="T40" fmla="*/ 128 w 245"/>
                <a:gd name="T41" fmla="*/ 8 h 124"/>
                <a:gd name="T42" fmla="*/ 82 w 245"/>
                <a:gd name="T43" fmla="*/ 6 h 124"/>
                <a:gd name="T44" fmla="*/ 62 w 245"/>
                <a:gd name="T45" fmla="*/ 7 h 124"/>
                <a:gd name="T46" fmla="*/ 44 w 245"/>
                <a:gd name="T47" fmla="*/ 14 h 124"/>
                <a:gd name="T48" fmla="*/ 30 w 245"/>
                <a:gd name="T49" fmla="*/ 27 h 124"/>
                <a:gd name="T50" fmla="*/ 22 w 245"/>
                <a:gd name="T51" fmla="*/ 32 h 124"/>
                <a:gd name="T52" fmla="*/ 13 w 245"/>
                <a:gd name="T53" fmla="*/ 34 h 124"/>
                <a:gd name="T54" fmla="*/ 8 w 245"/>
                <a:gd name="T55" fmla="*/ 34 h 124"/>
                <a:gd name="T56" fmla="*/ 5 w 245"/>
                <a:gd name="T57" fmla="*/ 36 h 124"/>
                <a:gd name="T58" fmla="*/ 3 w 245"/>
                <a:gd name="T59" fmla="*/ 39 h 124"/>
                <a:gd name="T60" fmla="*/ 0 w 245"/>
                <a:gd name="T61" fmla="*/ 4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5" h="124">
                  <a:moveTo>
                    <a:pt x="0" y="45"/>
                  </a:moveTo>
                  <a:cubicBezTo>
                    <a:pt x="0" y="46"/>
                    <a:pt x="0" y="47"/>
                    <a:pt x="1" y="48"/>
                  </a:cubicBezTo>
                  <a:cubicBezTo>
                    <a:pt x="2" y="50"/>
                    <a:pt x="4" y="51"/>
                    <a:pt x="5" y="53"/>
                  </a:cubicBezTo>
                  <a:cubicBezTo>
                    <a:pt x="7" y="54"/>
                    <a:pt x="9" y="55"/>
                    <a:pt x="11" y="56"/>
                  </a:cubicBezTo>
                  <a:cubicBezTo>
                    <a:pt x="20" y="62"/>
                    <a:pt x="28" y="70"/>
                    <a:pt x="34" y="79"/>
                  </a:cubicBezTo>
                  <a:cubicBezTo>
                    <a:pt x="44" y="91"/>
                    <a:pt x="52" y="104"/>
                    <a:pt x="64" y="112"/>
                  </a:cubicBezTo>
                  <a:cubicBezTo>
                    <a:pt x="72" y="118"/>
                    <a:pt x="83" y="122"/>
                    <a:pt x="93" y="123"/>
                  </a:cubicBezTo>
                  <a:cubicBezTo>
                    <a:pt x="105" y="124"/>
                    <a:pt x="118" y="122"/>
                    <a:pt x="130" y="119"/>
                  </a:cubicBezTo>
                  <a:cubicBezTo>
                    <a:pt x="141" y="115"/>
                    <a:pt x="151" y="111"/>
                    <a:pt x="161" y="105"/>
                  </a:cubicBezTo>
                  <a:cubicBezTo>
                    <a:pt x="180" y="93"/>
                    <a:pt x="195" y="77"/>
                    <a:pt x="215" y="69"/>
                  </a:cubicBezTo>
                  <a:cubicBezTo>
                    <a:pt x="220" y="68"/>
                    <a:pt x="225" y="66"/>
                    <a:pt x="229" y="64"/>
                  </a:cubicBezTo>
                  <a:cubicBezTo>
                    <a:pt x="233" y="62"/>
                    <a:pt x="237" y="59"/>
                    <a:pt x="239" y="55"/>
                  </a:cubicBezTo>
                  <a:cubicBezTo>
                    <a:pt x="241" y="51"/>
                    <a:pt x="241" y="46"/>
                    <a:pt x="242" y="42"/>
                  </a:cubicBezTo>
                  <a:cubicBezTo>
                    <a:pt x="242" y="36"/>
                    <a:pt x="244" y="30"/>
                    <a:pt x="245" y="24"/>
                  </a:cubicBezTo>
                  <a:cubicBezTo>
                    <a:pt x="245" y="21"/>
                    <a:pt x="245" y="18"/>
                    <a:pt x="245" y="15"/>
                  </a:cubicBezTo>
                  <a:cubicBezTo>
                    <a:pt x="244" y="13"/>
                    <a:pt x="243" y="10"/>
                    <a:pt x="242" y="7"/>
                  </a:cubicBezTo>
                  <a:cubicBezTo>
                    <a:pt x="239" y="4"/>
                    <a:pt x="236" y="2"/>
                    <a:pt x="232" y="1"/>
                  </a:cubicBezTo>
                  <a:cubicBezTo>
                    <a:pt x="229" y="0"/>
                    <a:pt x="225" y="0"/>
                    <a:pt x="221" y="0"/>
                  </a:cubicBezTo>
                  <a:cubicBezTo>
                    <a:pt x="214" y="1"/>
                    <a:pt x="207" y="3"/>
                    <a:pt x="199" y="4"/>
                  </a:cubicBezTo>
                  <a:cubicBezTo>
                    <a:pt x="189" y="6"/>
                    <a:pt x="178" y="4"/>
                    <a:pt x="167" y="4"/>
                  </a:cubicBezTo>
                  <a:cubicBezTo>
                    <a:pt x="154" y="4"/>
                    <a:pt x="141" y="7"/>
                    <a:pt x="128" y="8"/>
                  </a:cubicBezTo>
                  <a:cubicBezTo>
                    <a:pt x="112" y="9"/>
                    <a:pt x="97" y="7"/>
                    <a:pt x="82" y="6"/>
                  </a:cubicBezTo>
                  <a:cubicBezTo>
                    <a:pt x="75" y="6"/>
                    <a:pt x="69" y="6"/>
                    <a:pt x="62" y="7"/>
                  </a:cubicBezTo>
                  <a:cubicBezTo>
                    <a:pt x="56" y="8"/>
                    <a:pt x="50" y="10"/>
                    <a:pt x="44" y="14"/>
                  </a:cubicBezTo>
                  <a:cubicBezTo>
                    <a:pt x="39" y="17"/>
                    <a:pt x="35" y="22"/>
                    <a:pt x="30" y="27"/>
                  </a:cubicBezTo>
                  <a:cubicBezTo>
                    <a:pt x="27" y="29"/>
                    <a:pt x="25" y="31"/>
                    <a:pt x="22" y="32"/>
                  </a:cubicBezTo>
                  <a:cubicBezTo>
                    <a:pt x="19" y="33"/>
                    <a:pt x="16" y="34"/>
                    <a:pt x="13" y="34"/>
                  </a:cubicBezTo>
                  <a:cubicBezTo>
                    <a:pt x="11" y="34"/>
                    <a:pt x="9" y="34"/>
                    <a:pt x="8" y="34"/>
                  </a:cubicBezTo>
                  <a:cubicBezTo>
                    <a:pt x="7" y="35"/>
                    <a:pt x="6" y="35"/>
                    <a:pt x="5" y="36"/>
                  </a:cubicBezTo>
                  <a:cubicBezTo>
                    <a:pt x="4" y="37"/>
                    <a:pt x="4" y="38"/>
                    <a:pt x="3" y="39"/>
                  </a:cubicBezTo>
                  <a:cubicBezTo>
                    <a:pt x="2" y="41"/>
                    <a:pt x="1" y="43"/>
                    <a:pt x="0"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8" name="Freeform 32">
              <a:extLst>
                <a:ext uri="{FF2B5EF4-FFF2-40B4-BE49-F238E27FC236}">
                  <a16:creationId xmlns:a16="http://schemas.microsoft.com/office/drawing/2014/main" id="{98D0D1E8-0E73-4ABF-935B-701D061738FD}"/>
                </a:ext>
              </a:extLst>
            </p:cNvPr>
            <p:cNvSpPr>
              <a:spLocks/>
            </p:cNvSpPr>
            <p:nvPr/>
          </p:nvSpPr>
          <p:spPr bwMode="auto">
            <a:xfrm>
              <a:off x="4005218" y="2093634"/>
              <a:ext cx="1233012" cy="536952"/>
            </a:xfrm>
            <a:custGeom>
              <a:avLst/>
              <a:gdLst>
                <a:gd name="T0" fmla="*/ 24 w 213"/>
                <a:gd name="T1" fmla="*/ 22 h 94"/>
                <a:gd name="T2" fmla="*/ 8 w 213"/>
                <a:gd name="T3" fmla="*/ 33 h 94"/>
                <a:gd name="T4" fmla="*/ 2 w 213"/>
                <a:gd name="T5" fmla="*/ 39 h 94"/>
                <a:gd name="T6" fmla="*/ 0 w 213"/>
                <a:gd name="T7" fmla="*/ 46 h 94"/>
                <a:gd name="T8" fmla="*/ 0 w 213"/>
                <a:gd name="T9" fmla="*/ 53 h 94"/>
                <a:gd name="T10" fmla="*/ 0 w 213"/>
                <a:gd name="T11" fmla="*/ 58 h 94"/>
                <a:gd name="T12" fmla="*/ 0 w 213"/>
                <a:gd name="T13" fmla="*/ 60 h 94"/>
                <a:gd name="T14" fmla="*/ 1 w 213"/>
                <a:gd name="T15" fmla="*/ 62 h 94"/>
                <a:gd name="T16" fmla="*/ 4 w 213"/>
                <a:gd name="T17" fmla="*/ 63 h 94"/>
                <a:gd name="T18" fmla="*/ 6 w 213"/>
                <a:gd name="T19" fmla="*/ 64 h 94"/>
                <a:gd name="T20" fmla="*/ 19 w 213"/>
                <a:gd name="T21" fmla="*/ 71 h 94"/>
                <a:gd name="T22" fmla="*/ 30 w 213"/>
                <a:gd name="T23" fmla="*/ 81 h 94"/>
                <a:gd name="T24" fmla="*/ 66 w 213"/>
                <a:gd name="T25" fmla="*/ 93 h 94"/>
                <a:gd name="T26" fmla="*/ 105 w 213"/>
                <a:gd name="T27" fmla="*/ 88 h 94"/>
                <a:gd name="T28" fmla="*/ 135 w 213"/>
                <a:gd name="T29" fmla="*/ 80 h 94"/>
                <a:gd name="T30" fmla="*/ 176 w 213"/>
                <a:gd name="T31" fmla="*/ 55 h 94"/>
                <a:gd name="T32" fmla="*/ 193 w 213"/>
                <a:gd name="T33" fmla="*/ 42 h 94"/>
                <a:gd name="T34" fmla="*/ 210 w 213"/>
                <a:gd name="T35" fmla="*/ 33 h 94"/>
                <a:gd name="T36" fmla="*/ 211 w 213"/>
                <a:gd name="T37" fmla="*/ 32 h 94"/>
                <a:gd name="T38" fmla="*/ 212 w 213"/>
                <a:gd name="T39" fmla="*/ 31 h 94"/>
                <a:gd name="T40" fmla="*/ 212 w 213"/>
                <a:gd name="T41" fmla="*/ 28 h 94"/>
                <a:gd name="T42" fmla="*/ 211 w 213"/>
                <a:gd name="T43" fmla="*/ 25 h 94"/>
                <a:gd name="T44" fmla="*/ 209 w 213"/>
                <a:gd name="T45" fmla="*/ 23 h 94"/>
                <a:gd name="T46" fmla="*/ 187 w 213"/>
                <a:gd name="T47" fmla="*/ 16 h 94"/>
                <a:gd name="T48" fmla="*/ 165 w 213"/>
                <a:gd name="T49" fmla="*/ 14 h 94"/>
                <a:gd name="T50" fmla="*/ 145 w 213"/>
                <a:gd name="T51" fmla="*/ 8 h 94"/>
                <a:gd name="T52" fmla="*/ 123 w 213"/>
                <a:gd name="T53" fmla="*/ 3 h 94"/>
                <a:gd name="T54" fmla="*/ 71 w 213"/>
                <a:gd name="T55" fmla="*/ 4 h 94"/>
                <a:gd name="T56" fmla="*/ 24 w 213"/>
                <a:gd name="T57" fmla="*/ 2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3" h="94">
                  <a:moveTo>
                    <a:pt x="24" y="22"/>
                  </a:moveTo>
                  <a:cubicBezTo>
                    <a:pt x="19" y="25"/>
                    <a:pt x="14" y="29"/>
                    <a:pt x="8" y="33"/>
                  </a:cubicBezTo>
                  <a:cubicBezTo>
                    <a:pt x="6" y="34"/>
                    <a:pt x="3" y="36"/>
                    <a:pt x="2" y="39"/>
                  </a:cubicBezTo>
                  <a:cubicBezTo>
                    <a:pt x="1" y="41"/>
                    <a:pt x="0" y="44"/>
                    <a:pt x="0" y="46"/>
                  </a:cubicBezTo>
                  <a:cubicBezTo>
                    <a:pt x="0" y="48"/>
                    <a:pt x="1" y="51"/>
                    <a:pt x="0" y="53"/>
                  </a:cubicBezTo>
                  <a:cubicBezTo>
                    <a:pt x="0" y="54"/>
                    <a:pt x="0" y="56"/>
                    <a:pt x="0" y="58"/>
                  </a:cubicBezTo>
                  <a:cubicBezTo>
                    <a:pt x="0" y="58"/>
                    <a:pt x="0" y="59"/>
                    <a:pt x="0" y="60"/>
                  </a:cubicBezTo>
                  <a:cubicBezTo>
                    <a:pt x="0" y="61"/>
                    <a:pt x="0" y="61"/>
                    <a:pt x="1" y="62"/>
                  </a:cubicBezTo>
                  <a:cubicBezTo>
                    <a:pt x="2" y="63"/>
                    <a:pt x="3" y="63"/>
                    <a:pt x="4" y="63"/>
                  </a:cubicBezTo>
                  <a:cubicBezTo>
                    <a:pt x="4" y="64"/>
                    <a:pt x="5" y="64"/>
                    <a:pt x="6" y="64"/>
                  </a:cubicBezTo>
                  <a:cubicBezTo>
                    <a:pt x="11" y="65"/>
                    <a:pt x="15" y="68"/>
                    <a:pt x="19" y="71"/>
                  </a:cubicBezTo>
                  <a:cubicBezTo>
                    <a:pt x="23" y="75"/>
                    <a:pt x="26" y="78"/>
                    <a:pt x="30" y="81"/>
                  </a:cubicBezTo>
                  <a:cubicBezTo>
                    <a:pt x="40" y="90"/>
                    <a:pt x="53" y="93"/>
                    <a:pt x="66" y="93"/>
                  </a:cubicBezTo>
                  <a:cubicBezTo>
                    <a:pt x="80" y="94"/>
                    <a:pt x="93" y="91"/>
                    <a:pt x="105" y="88"/>
                  </a:cubicBezTo>
                  <a:cubicBezTo>
                    <a:pt x="116" y="86"/>
                    <a:pt x="126" y="83"/>
                    <a:pt x="135" y="80"/>
                  </a:cubicBezTo>
                  <a:cubicBezTo>
                    <a:pt x="150" y="74"/>
                    <a:pt x="164" y="66"/>
                    <a:pt x="176" y="55"/>
                  </a:cubicBezTo>
                  <a:cubicBezTo>
                    <a:pt x="181" y="51"/>
                    <a:pt x="187" y="46"/>
                    <a:pt x="193" y="42"/>
                  </a:cubicBezTo>
                  <a:cubicBezTo>
                    <a:pt x="198" y="38"/>
                    <a:pt x="204" y="36"/>
                    <a:pt x="210" y="33"/>
                  </a:cubicBezTo>
                  <a:cubicBezTo>
                    <a:pt x="210" y="33"/>
                    <a:pt x="211" y="32"/>
                    <a:pt x="211" y="32"/>
                  </a:cubicBezTo>
                  <a:cubicBezTo>
                    <a:pt x="211" y="31"/>
                    <a:pt x="212" y="31"/>
                    <a:pt x="212" y="31"/>
                  </a:cubicBezTo>
                  <a:cubicBezTo>
                    <a:pt x="213" y="30"/>
                    <a:pt x="213" y="29"/>
                    <a:pt x="212" y="28"/>
                  </a:cubicBezTo>
                  <a:cubicBezTo>
                    <a:pt x="212" y="27"/>
                    <a:pt x="211" y="26"/>
                    <a:pt x="211" y="25"/>
                  </a:cubicBezTo>
                  <a:cubicBezTo>
                    <a:pt x="210" y="24"/>
                    <a:pt x="209" y="24"/>
                    <a:pt x="209" y="23"/>
                  </a:cubicBezTo>
                  <a:cubicBezTo>
                    <a:pt x="203" y="18"/>
                    <a:pt x="195" y="16"/>
                    <a:pt x="187" y="16"/>
                  </a:cubicBezTo>
                  <a:cubicBezTo>
                    <a:pt x="180" y="15"/>
                    <a:pt x="172" y="15"/>
                    <a:pt x="165" y="14"/>
                  </a:cubicBezTo>
                  <a:cubicBezTo>
                    <a:pt x="158" y="13"/>
                    <a:pt x="151" y="10"/>
                    <a:pt x="145" y="8"/>
                  </a:cubicBezTo>
                  <a:cubicBezTo>
                    <a:pt x="137" y="6"/>
                    <a:pt x="130" y="4"/>
                    <a:pt x="123" y="3"/>
                  </a:cubicBezTo>
                  <a:cubicBezTo>
                    <a:pt x="106" y="0"/>
                    <a:pt x="88" y="1"/>
                    <a:pt x="71" y="4"/>
                  </a:cubicBezTo>
                  <a:cubicBezTo>
                    <a:pt x="54" y="8"/>
                    <a:pt x="38" y="14"/>
                    <a:pt x="24" y="22"/>
                  </a:cubicBezTo>
                  <a:close/>
                </a:path>
              </a:pathLst>
            </a:custGeom>
            <a:solidFill>
              <a:srgbClr val="002050"/>
            </a:solidFill>
            <a:ln w="6350" cap="rnd">
              <a:solidFill>
                <a:srgbClr val="002050"/>
              </a:solidFill>
              <a:prstDash val="solid"/>
              <a:round/>
              <a:headEnd/>
              <a:tailEnd/>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79" name="Freeform 33">
              <a:extLst>
                <a:ext uri="{FF2B5EF4-FFF2-40B4-BE49-F238E27FC236}">
                  <a16:creationId xmlns:a16="http://schemas.microsoft.com/office/drawing/2014/main" id="{72CE3B67-C5A9-4F8C-B73A-9B8623042591}"/>
                </a:ext>
              </a:extLst>
            </p:cNvPr>
            <p:cNvSpPr>
              <a:spLocks/>
            </p:cNvSpPr>
            <p:nvPr/>
          </p:nvSpPr>
          <p:spPr bwMode="auto">
            <a:xfrm>
              <a:off x="3945557" y="1894761"/>
              <a:ext cx="1411998" cy="715937"/>
            </a:xfrm>
            <a:custGeom>
              <a:avLst/>
              <a:gdLst>
                <a:gd name="T0" fmla="*/ 32 w 243"/>
                <a:gd name="T1" fmla="*/ 40 h 124"/>
                <a:gd name="T2" fmla="*/ 12 w 243"/>
                <a:gd name="T3" fmla="*/ 59 h 124"/>
                <a:gd name="T4" fmla="*/ 4 w 243"/>
                <a:gd name="T5" fmla="*/ 73 h 124"/>
                <a:gd name="T6" fmla="*/ 1 w 243"/>
                <a:gd name="T7" fmla="*/ 85 h 124"/>
                <a:gd name="T8" fmla="*/ 0 w 243"/>
                <a:gd name="T9" fmla="*/ 90 h 124"/>
                <a:gd name="T10" fmla="*/ 1 w 243"/>
                <a:gd name="T11" fmla="*/ 92 h 124"/>
                <a:gd name="T12" fmla="*/ 2 w 243"/>
                <a:gd name="T13" fmla="*/ 94 h 124"/>
                <a:gd name="T14" fmla="*/ 5 w 243"/>
                <a:gd name="T15" fmla="*/ 96 h 124"/>
                <a:gd name="T16" fmla="*/ 9 w 243"/>
                <a:gd name="T17" fmla="*/ 96 h 124"/>
                <a:gd name="T18" fmla="*/ 25 w 243"/>
                <a:gd name="T19" fmla="*/ 103 h 124"/>
                <a:gd name="T20" fmla="*/ 40 w 243"/>
                <a:gd name="T21" fmla="*/ 113 h 124"/>
                <a:gd name="T22" fmla="*/ 77 w 243"/>
                <a:gd name="T23" fmla="*/ 124 h 124"/>
                <a:gd name="T24" fmla="*/ 115 w 243"/>
                <a:gd name="T25" fmla="*/ 120 h 124"/>
                <a:gd name="T26" fmla="*/ 145 w 243"/>
                <a:gd name="T27" fmla="*/ 112 h 124"/>
                <a:gd name="T28" fmla="*/ 186 w 243"/>
                <a:gd name="T29" fmla="*/ 87 h 124"/>
                <a:gd name="T30" fmla="*/ 203 w 243"/>
                <a:gd name="T31" fmla="*/ 74 h 124"/>
                <a:gd name="T32" fmla="*/ 208 w 243"/>
                <a:gd name="T33" fmla="*/ 69 h 124"/>
                <a:gd name="T34" fmla="*/ 214 w 243"/>
                <a:gd name="T35" fmla="*/ 65 h 124"/>
                <a:gd name="T36" fmla="*/ 225 w 243"/>
                <a:gd name="T37" fmla="*/ 65 h 124"/>
                <a:gd name="T38" fmla="*/ 234 w 243"/>
                <a:gd name="T39" fmla="*/ 66 h 124"/>
                <a:gd name="T40" fmla="*/ 238 w 243"/>
                <a:gd name="T41" fmla="*/ 65 h 124"/>
                <a:gd name="T42" fmla="*/ 241 w 243"/>
                <a:gd name="T43" fmla="*/ 63 h 124"/>
                <a:gd name="T44" fmla="*/ 243 w 243"/>
                <a:gd name="T45" fmla="*/ 57 h 124"/>
                <a:gd name="T46" fmla="*/ 242 w 243"/>
                <a:gd name="T47" fmla="*/ 52 h 124"/>
                <a:gd name="T48" fmla="*/ 233 w 243"/>
                <a:gd name="T49" fmla="*/ 45 h 124"/>
                <a:gd name="T50" fmla="*/ 219 w 243"/>
                <a:gd name="T51" fmla="*/ 41 h 124"/>
                <a:gd name="T52" fmla="*/ 175 w 243"/>
                <a:gd name="T53" fmla="*/ 25 h 124"/>
                <a:gd name="T54" fmla="*/ 155 w 243"/>
                <a:gd name="T55" fmla="*/ 14 h 124"/>
                <a:gd name="T56" fmla="*/ 133 w 243"/>
                <a:gd name="T57" fmla="*/ 5 h 124"/>
                <a:gd name="T58" fmla="*/ 81 w 243"/>
                <a:gd name="T59" fmla="*/ 7 h 124"/>
                <a:gd name="T60" fmla="*/ 32 w 243"/>
                <a:gd name="T61" fmla="*/ 4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3" h="124">
                  <a:moveTo>
                    <a:pt x="32" y="40"/>
                  </a:move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3"/>
                    <a:pt x="2" y="94"/>
                  </a:cubicBezTo>
                  <a:cubicBezTo>
                    <a:pt x="3" y="95"/>
                    <a:pt x="4" y="95"/>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8" y="65"/>
                    <a:pt x="231" y="66"/>
                    <a:pt x="234" y="66"/>
                  </a:cubicBezTo>
                  <a:cubicBezTo>
                    <a:pt x="235" y="66"/>
                    <a:pt x="237" y="65"/>
                    <a:pt x="238" y="65"/>
                  </a:cubicBezTo>
                  <a:cubicBezTo>
                    <a:pt x="239" y="64"/>
                    <a:pt x="240" y="64"/>
                    <a:pt x="241" y="63"/>
                  </a:cubicBezTo>
                  <a:cubicBezTo>
                    <a:pt x="242" y="61"/>
                    <a:pt x="243" y="59"/>
                    <a:pt x="243" y="57"/>
                  </a:cubicBezTo>
                  <a:cubicBezTo>
                    <a:pt x="243" y="56"/>
                    <a:pt x="242" y="54"/>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sp>
          <p:nvSpPr>
            <p:cNvPr id="80" name="Freeform 34">
              <a:extLst>
                <a:ext uri="{FF2B5EF4-FFF2-40B4-BE49-F238E27FC236}">
                  <a16:creationId xmlns:a16="http://schemas.microsoft.com/office/drawing/2014/main" id="{78BDDAC0-7741-43DC-99B6-668DECCFD0A8}"/>
                </a:ext>
              </a:extLst>
            </p:cNvPr>
            <p:cNvSpPr>
              <a:spLocks noEditPoints="1"/>
            </p:cNvSpPr>
            <p:nvPr/>
          </p:nvSpPr>
          <p:spPr bwMode="auto">
            <a:xfrm>
              <a:off x="4323416" y="1974310"/>
              <a:ext cx="457408" cy="79549"/>
            </a:xfrm>
            <a:custGeom>
              <a:avLst/>
              <a:gdLst>
                <a:gd name="T0" fmla="*/ 62 w 79"/>
                <a:gd name="T1" fmla="*/ 0 h 12"/>
                <a:gd name="T2" fmla="*/ 57 w 79"/>
                <a:gd name="T3" fmla="*/ 1 h 12"/>
                <a:gd name="T4" fmla="*/ 55 w 79"/>
                <a:gd name="T5" fmla="*/ 4 h 12"/>
                <a:gd name="T6" fmla="*/ 64 w 79"/>
                <a:gd name="T7" fmla="*/ 8 h 12"/>
                <a:gd name="T8" fmla="*/ 71 w 79"/>
                <a:gd name="T9" fmla="*/ 12 h 12"/>
                <a:gd name="T10" fmla="*/ 78 w 79"/>
                <a:gd name="T11" fmla="*/ 8 h 12"/>
                <a:gd name="T12" fmla="*/ 70 w 79"/>
                <a:gd name="T13" fmla="*/ 1 h 12"/>
                <a:gd name="T14" fmla="*/ 62 w 79"/>
                <a:gd name="T15" fmla="*/ 0 h 12"/>
                <a:gd name="T16" fmla="*/ 8 w 79"/>
                <a:gd name="T17" fmla="*/ 2 h 12"/>
                <a:gd name="T18" fmla="*/ 2 w 79"/>
                <a:gd name="T19" fmla="*/ 10 h 12"/>
                <a:gd name="T20" fmla="*/ 5 w 79"/>
                <a:gd name="T21" fmla="*/ 12 h 12"/>
                <a:gd name="T22" fmla="*/ 10 w 79"/>
                <a:gd name="T23" fmla="*/ 6 h 12"/>
                <a:gd name="T24" fmla="*/ 9 w 79"/>
                <a:gd name="T25" fmla="*/ 2 h 12"/>
                <a:gd name="T26" fmla="*/ 8 w 79"/>
                <a:gd name="T2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12">
                  <a:moveTo>
                    <a:pt x="62" y="0"/>
                  </a:moveTo>
                  <a:cubicBezTo>
                    <a:pt x="60" y="0"/>
                    <a:pt x="58" y="0"/>
                    <a:pt x="57" y="1"/>
                  </a:cubicBezTo>
                  <a:cubicBezTo>
                    <a:pt x="56" y="2"/>
                    <a:pt x="55" y="3"/>
                    <a:pt x="55" y="4"/>
                  </a:cubicBezTo>
                  <a:cubicBezTo>
                    <a:pt x="56" y="7"/>
                    <a:pt x="61" y="6"/>
                    <a:pt x="64" y="8"/>
                  </a:cubicBezTo>
                  <a:cubicBezTo>
                    <a:pt x="66" y="9"/>
                    <a:pt x="68" y="12"/>
                    <a:pt x="71" y="12"/>
                  </a:cubicBezTo>
                  <a:cubicBezTo>
                    <a:pt x="74" y="12"/>
                    <a:pt x="78" y="11"/>
                    <a:pt x="78" y="8"/>
                  </a:cubicBezTo>
                  <a:cubicBezTo>
                    <a:pt x="79" y="5"/>
                    <a:pt x="74" y="3"/>
                    <a:pt x="70" y="1"/>
                  </a:cubicBezTo>
                  <a:cubicBezTo>
                    <a:pt x="68" y="0"/>
                    <a:pt x="65" y="0"/>
                    <a:pt x="62" y="0"/>
                  </a:cubicBezTo>
                  <a:close/>
                  <a:moveTo>
                    <a:pt x="8" y="2"/>
                  </a:moveTo>
                  <a:cubicBezTo>
                    <a:pt x="5" y="2"/>
                    <a:pt x="0" y="8"/>
                    <a:pt x="2" y="10"/>
                  </a:cubicBezTo>
                  <a:cubicBezTo>
                    <a:pt x="2" y="11"/>
                    <a:pt x="4" y="12"/>
                    <a:pt x="5" y="12"/>
                  </a:cubicBezTo>
                  <a:cubicBezTo>
                    <a:pt x="7" y="11"/>
                    <a:pt x="8" y="8"/>
                    <a:pt x="10" y="6"/>
                  </a:cubicBezTo>
                  <a:cubicBezTo>
                    <a:pt x="11" y="6"/>
                    <a:pt x="11" y="3"/>
                    <a:pt x="9" y="2"/>
                  </a:cubicBezTo>
                  <a:cubicBezTo>
                    <a:pt x="9" y="2"/>
                    <a:pt x="9" y="2"/>
                    <a:pt x="8" y="2"/>
                  </a:cubicBezTo>
                  <a:close/>
                </a:path>
              </a:pathLst>
            </a:custGeom>
            <a:solidFill>
              <a:srgbClr val="002050"/>
            </a:solidFill>
            <a:ln>
              <a:noFill/>
            </a:ln>
          </p:spPr>
          <p:txBody>
            <a:bodyPr vert="horz" wrap="square" lIns="89571" tIns="44785" rIns="89571" bIns="44785" numCol="1" anchor="t" anchorCtr="0" compatLnSpc="1">
              <a:prstTxWarp prst="textNoShape">
                <a:avLst/>
              </a:prstTxWarp>
            </a:bodyPr>
            <a:lstStyle/>
            <a:p>
              <a:pPr defTabSz="913665">
                <a:defRPr/>
              </a:pPr>
              <a:endParaRPr lang="en-US" sz="1763" kern="0">
                <a:solidFill>
                  <a:sysClr val="windowText" lastClr="000000"/>
                </a:solidFill>
                <a:latin typeface="Segoe UI Semilight"/>
              </a:endParaRPr>
            </a:p>
          </p:txBody>
        </p:sp>
      </p:grpSp>
    </p:spTree>
    <p:extLst>
      <p:ext uri="{BB962C8B-B14F-4D97-AF65-F5344CB8AC3E}">
        <p14:creationId xmlns:p14="http://schemas.microsoft.com/office/powerpoint/2010/main" val="1448997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2E7F-FDC6-4728-97EE-4A6DAB19CABA}"/>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C76EEB2D-0660-4D23-9855-CF81243810BD}"/>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25957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2664" y="714038"/>
            <a:ext cx="3368804" cy="5498682"/>
          </a:xfrm>
          <a:solidFill>
            <a:schemeClr val="accent1"/>
          </a:solidFill>
        </p:spPr>
        <p:txBody>
          <a:bodyPr>
            <a:normAutofit/>
          </a:bodyPr>
          <a:lstStyle/>
          <a:p>
            <a:r>
              <a:rPr lang="en-US" dirty="0">
                <a:solidFill>
                  <a:srgbClr val="FFFFFF"/>
                </a:solidFill>
              </a:rPr>
              <a:t>What’s next after SQL Server 2017?</a:t>
            </a:r>
          </a:p>
        </p:txBody>
      </p:sp>
      <p:graphicFrame>
        <p:nvGraphicFramePr>
          <p:cNvPr id="5" name="Content Placeholder 2"/>
          <p:cNvGraphicFramePr>
            <a:graphicFrameLocks noGrp="1"/>
          </p:cNvGraphicFramePr>
          <p:nvPr>
            <p:ph idx="1"/>
            <p:extLst/>
          </p:nvPr>
        </p:nvGraphicFramePr>
        <p:xfrm>
          <a:off x="5276588" y="644752"/>
          <a:ext cx="6264957" cy="55684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4723879" y="644752"/>
            <a:ext cx="432048" cy="5567968"/>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Customer &amp; Community Driven</a:t>
            </a:r>
          </a:p>
        </p:txBody>
      </p:sp>
    </p:spTree>
    <p:extLst>
      <p:ext uri="{BB962C8B-B14F-4D97-AF65-F5344CB8AC3E}">
        <p14:creationId xmlns:p14="http://schemas.microsoft.com/office/powerpoint/2010/main" val="564639679"/>
      </p:ext>
    </p:extLst>
  </p:cSld>
  <p:clrMapOvr>
    <a:masterClrMapping/>
  </p:clrMapOvr>
  <p:transition spd="med" advTm="203796">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Bookmarks</a:t>
            </a:r>
          </a:p>
        </p:txBody>
      </p:sp>
      <p:sp>
        <p:nvSpPr>
          <p:cNvPr id="2" name="Content Placeholder 1"/>
          <p:cNvSpPr>
            <a:spLocks noGrp="1"/>
          </p:cNvSpPr>
          <p:nvPr>
            <p:ph idx="4294967295"/>
          </p:nvPr>
        </p:nvSpPr>
        <p:spPr>
          <a:xfrm>
            <a:off x="6380063" y="1176982"/>
            <a:ext cx="6091238" cy="5616575"/>
          </a:xfrm>
        </p:spPr>
        <p:txBody>
          <a:bodyPr>
            <a:normAutofit lnSpcReduction="10000"/>
          </a:bodyPr>
          <a:lstStyle/>
          <a:p>
            <a:pPr marL="0" indent="0">
              <a:buNone/>
            </a:pPr>
            <a:r>
              <a:rPr lang="en-US" sz="3527" dirty="0"/>
              <a:t>http://aka.ms/sqlserverteam</a:t>
            </a:r>
          </a:p>
          <a:p>
            <a:pPr marL="0" indent="0">
              <a:buNone/>
            </a:pPr>
            <a:r>
              <a:rPr lang="en-US" sz="3527" dirty="0"/>
              <a:t>http://aka.ms/tigertoolbox</a:t>
            </a:r>
          </a:p>
          <a:p>
            <a:pPr marL="0" indent="0">
              <a:buNone/>
            </a:pPr>
            <a:r>
              <a:rPr lang="en-US" sz="3527" dirty="0"/>
              <a:t>http://aka.ms/sqlreleases</a:t>
            </a:r>
          </a:p>
          <a:p>
            <a:pPr marL="0" indent="0">
              <a:buNone/>
            </a:pPr>
            <a:r>
              <a:rPr lang="en-US" sz="3527" dirty="0"/>
              <a:t>http://aka.ms/bpcheck</a:t>
            </a:r>
          </a:p>
          <a:p>
            <a:pPr marL="0" indent="0">
              <a:buNone/>
            </a:pPr>
            <a:r>
              <a:rPr lang="en-US" sz="3527" dirty="0"/>
              <a:t>http://aka.ms/sqlstandards</a:t>
            </a:r>
          </a:p>
          <a:p>
            <a:pPr marL="0" indent="0">
              <a:buNone/>
            </a:pPr>
            <a:r>
              <a:rPr lang="en-US" sz="3527" dirty="0"/>
              <a:t>http://aka.ms/traceflags</a:t>
            </a:r>
          </a:p>
          <a:p>
            <a:pPr marL="0" indent="0">
              <a:buNone/>
            </a:pPr>
            <a:r>
              <a:rPr lang="en-US" sz="3527" dirty="0"/>
              <a:t>http://aka.ms/sqllifecycle</a:t>
            </a:r>
          </a:p>
          <a:p>
            <a:pPr marL="0" indent="0">
              <a:buNone/>
            </a:pPr>
            <a:r>
              <a:rPr lang="en-US" sz="3527" dirty="0"/>
              <a:t>http://aka.ms/sqlupdates </a:t>
            </a:r>
          </a:p>
          <a:p>
            <a:pPr marL="0" indent="0">
              <a:buNone/>
            </a:pPr>
            <a:r>
              <a:rPr lang="en-US" sz="3527" dirty="0"/>
              <a:t>@</a:t>
            </a:r>
            <a:r>
              <a:rPr lang="en-US" sz="3527" dirty="0" err="1"/>
              <a:t>mssqltiger</a:t>
            </a:r>
            <a:endParaRPr lang="en-US" sz="3527" dirty="0"/>
          </a:p>
          <a:p>
            <a:pPr marL="0" indent="0">
              <a:buNone/>
            </a:pPr>
            <a:endParaRPr lang="en-US" sz="3527" dirty="0"/>
          </a:p>
        </p:txBody>
      </p:sp>
      <p:sp>
        <p:nvSpPr>
          <p:cNvPr id="4" name="Content Placeholder 3"/>
          <p:cNvSpPr>
            <a:spLocks noGrp="1"/>
          </p:cNvSpPr>
          <p:nvPr>
            <p:ph type="body" sz="quarter" idx="4294967295"/>
          </p:nvPr>
        </p:nvSpPr>
        <p:spPr>
          <a:xfrm>
            <a:off x="0" y="1190625"/>
            <a:ext cx="6092825" cy="5311775"/>
          </a:xfrm>
        </p:spPr>
        <p:txBody>
          <a:bodyPr/>
          <a:lstStyle/>
          <a:p>
            <a:pPr marL="0" indent="0" algn="r">
              <a:buNone/>
            </a:pPr>
            <a:r>
              <a:rPr lang="en-US" sz="3200" dirty="0">
                <a:solidFill>
                  <a:schemeClr val="accent1"/>
                </a:solidFill>
              </a:rPr>
              <a:t>SQL Server Tiger Team Blog</a:t>
            </a:r>
          </a:p>
          <a:p>
            <a:pPr marL="0" indent="0" algn="r">
              <a:buNone/>
            </a:pPr>
            <a:r>
              <a:rPr lang="en-US" sz="3200" dirty="0">
                <a:solidFill>
                  <a:schemeClr val="accent1"/>
                </a:solidFill>
              </a:rPr>
              <a:t>Tiger Toolbox GitHub </a:t>
            </a:r>
          </a:p>
          <a:p>
            <a:pPr marL="0" indent="0" algn="r">
              <a:buNone/>
            </a:pPr>
            <a:r>
              <a:rPr lang="en-US" sz="3200" dirty="0">
                <a:solidFill>
                  <a:schemeClr val="accent1"/>
                </a:solidFill>
              </a:rPr>
              <a:t>SQL Server Release Blog</a:t>
            </a:r>
          </a:p>
          <a:p>
            <a:pPr marL="0" indent="0" algn="r">
              <a:buNone/>
            </a:pPr>
            <a:r>
              <a:rPr lang="en-US" sz="3200" dirty="0">
                <a:solidFill>
                  <a:schemeClr val="accent1"/>
                </a:solidFill>
              </a:rPr>
              <a:t>BP Check</a:t>
            </a:r>
          </a:p>
          <a:p>
            <a:pPr marL="0" indent="0" algn="r">
              <a:buNone/>
            </a:pPr>
            <a:r>
              <a:rPr lang="en-US" sz="3200" dirty="0">
                <a:solidFill>
                  <a:schemeClr val="accent1"/>
                </a:solidFill>
              </a:rPr>
              <a:t>SQL Server Standards Support</a:t>
            </a:r>
          </a:p>
          <a:p>
            <a:pPr marL="0" indent="0" algn="r">
              <a:buNone/>
            </a:pPr>
            <a:r>
              <a:rPr lang="en-US" sz="3200" dirty="0">
                <a:solidFill>
                  <a:schemeClr val="accent1"/>
                </a:solidFill>
              </a:rPr>
              <a:t>Trace Flags</a:t>
            </a:r>
          </a:p>
          <a:p>
            <a:pPr marL="0" indent="0" algn="r">
              <a:buNone/>
            </a:pPr>
            <a:r>
              <a:rPr lang="en-US" sz="3200" dirty="0">
                <a:solidFill>
                  <a:schemeClr val="accent1"/>
                </a:solidFill>
              </a:rPr>
              <a:t>SQL Server Support lifecycle</a:t>
            </a:r>
          </a:p>
          <a:p>
            <a:pPr marL="0" indent="0" algn="r">
              <a:buNone/>
            </a:pPr>
            <a:r>
              <a:rPr lang="en-US" sz="3200" dirty="0">
                <a:solidFill>
                  <a:schemeClr val="accent1"/>
                </a:solidFill>
              </a:rPr>
              <a:t>SQL Server Updates</a:t>
            </a:r>
          </a:p>
          <a:p>
            <a:pPr marL="0" indent="0" algn="r">
              <a:buNone/>
            </a:pPr>
            <a:r>
              <a:rPr lang="en-US" sz="3200" dirty="0">
                <a:solidFill>
                  <a:schemeClr val="accent1"/>
                </a:solidFill>
              </a:rPr>
              <a:t>Twitter</a:t>
            </a:r>
          </a:p>
        </p:txBody>
      </p:sp>
    </p:spTree>
    <p:extLst>
      <p:ext uri="{BB962C8B-B14F-4D97-AF65-F5344CB8AC3E}">
        <p14:creationId xmlns:p14="http://schemas.microsoft.com/office/powerpoint/2010/main" val="379669042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65290A-2E74-4826-A5F6-6042A5960C9F}"/>
              </a:ext>
            </a:extLst>
          </p:cNvPr>
          <p:cNvSpPr>
            <a:spLocks noGrp="1"/>
          </p:cNvSpPr>
          <p:nvPr/>
        </p:nvSpPr>
        <p:spPr>
          <a:xfrm>
            <a:off x="1808753" y="292568"/>
            <a:ext cx="8566556" cy="761483"/>
          </a:xfrm>
          <a:prstGeom prst="rect">
            <a:avLst/>
          </a:prstGeom>
        </p:spPr>
        <p:txBody>
          <a:bodyPr vert="horz" lIns="0" tIns="0" rIns="0" bIns="0" rtlCol="0" anchor="ctr">
            <a:noAutofit/>
          </a:bodyPr>
          <a:lstStyle>
            <a:lvl1pPr algn="l" defTabSz="457192" rtl="0" eaLnBrk="1" latinLnBrk="0" hangingPunct="1">
              <a:spcBef>
                <a:spcPct val="0"/>
              </a:spcBef>
              <a:buNone/>
              <a:defRPr sz="3492" kern="1200">
                <a:solidFill>
                  <a:schemeClr val="accent1"/>
                </a:solidFill>
                <a:latin typeface="+mj-lt"/>
                <a:ea typeface="+mj-ea"/>
                <a:cs typeface="+mj-cs"/>
              </a:defRPr>
            </a:lvl1pPr>
          </a:lstStyle>
          <a:p>
            <a:pPr algn="ctr"/>
            <a:r>
              <a:rPr lang="en-US" sz="3490" dirty="0"/>
              <a:t>Thank you Sponsors!</a:t>
            </a:r>
          </a:p>
        </p:txBody>
      </p:sp>
      <p:pic>
        <p:nvPicPr>
          <p:cNvPr id="5" name="Picture 4">
            <a:extLst>
              <a:ext uri="{FF2B5EF4-FFF2-40B4-BE49-F238E27FC236}">
                <a16:creationId xmlns:a16="http://schemas.microsoft.com/office/drawing/2014/main" id="{9D3CD45E-7AB0-4245-8193-11D1AA087897}"/>
              </a:ext>
            </a:extLst>
          </p:cNvPr>
          <p:cNvPicPr>
            <a:picLocks noChangeAspect="1"/>
          </p:cNvPicPr>
          <p:nvPr/>
        </p:nvPicPr>
        <p:blipFill>
          <a:blip r:embed="rId3"/>
          <a:stretch>
            <a:fillRect/>
          </a:stretch>
        </p:blipFill>
        <p:spPr>
          <a:xfrm>
            <a:off x="2545599" y="1345823"/>
            <a:ext cx="3177469" cy="683896"/>
          </a:xfrm>
          <a:prstGeom prst="rect">
            <a:avLst/>
          </a:prstGeom>
        </p:spPr>
      </p:pic>
      <p:pic>
        <p:nvPicPr>
          <p:cNvPr id="6" name="Picture 5">
            <a:extLst>
              <a:ext uri="{FF2B5EF4-FFF2-40B4-BE49-F238E27FC236}">
                <a16:creationId xmlns:a16="http://schemas.microsoft.com/office/drawing/2014/main" id="{E7EE88EA-A8B3-495A-BA53-5011F61C961C}"/>
              </a:ext>
            </a:extLst>
          </p:cNvPr>
          <p:cNvPicPr>
            <a:picLocks noChangeAspect="1"/>
          </p:cNvPicPr>
          <p:nvPr/>
        </p:nvPicPr>
        <p:blipFill>
          <a:blip r:embed="rId4"/>
          <a:stretch>
            <a:fillRect/>
          </a:stretch>
        </p:blipFill>
        <p:spPr>
          <a:xfrm>
            <a:off x="6619133" y="1224081"/>
            <a:ext cx="2662511" cy="1110476"/>
          </a:xfrm>
          <a:prstGeom prst="rect">
            <a:avLst/>
          </a:prstGeom>
        </p:spPr>
      </p:pic>
      <p:pic>
        <p:nvPicPr>
          <p:cNvPr id="7" name="Picture 6">
            <a:extLst>
              <a:ext uri="{FF2B5EF4-FFF2-40B4-BE49-F238E27FC236}">
                <a16:creationId xmlns:a16="http://schemas.microsoft.com/office/drawing/2014/main" id="{F5E6CADB-1428-424E-8832-DBD471250A85}"/>
              </a:ext>
            </a:extLst>
          </p:cNvPr>
          <p:cNvPicPr>
            <a:picLocks noChangeAspect="1"/>
          </p:cNvPicPr>
          <p:nvPr/>
        </p:nvPicPr>
        <p:blipFill>
          <a:blip r:embed="rId5"/>
          <a:stretch>
            <a:fillRect/>
          </a:stretch>
        </p:blipFill>
        <p:spPr>
          <a:xfrm>
            <a:off x="4960655" y="4521474"/>
            <a:ext cx="2225767" cy="1061811"/>
          </a:xfrm>
          <a:prstGeom prst="rect">
            <a:avLst/>
          </a:prstGeom>
        </p:spPr>
      </p:pic>
      <p:pic>
        <p:nvPicPr>
          <p:cNvPr id="8" name="Picture 7">
            <a:extLst>
              <a:ext uri="{FF2B5EF4-FFF2-40B4-BE49-F238E27FC236}">
                <a16:creationId xmlns:a16="http://schemas.microsoft.com/office/drawing/2014/main" id="{A3319694-B3D6-486C-864D-41E3D18A7FF6}"/>
              </a:ext>
            </a:extLst>
          </p:cNvPr>
          <p:cNvPicPr>
            <a:picLocks noChangeAspect="1"/>
          </p:cNvPicPr>
          <p:nvPr/>
        </p:nvPicPr>
        <p:blipFill>
          <a:blip r:embed="rId6"/>
          <a:stretch>
            <a:fillRect/>
          </a:stretch>
        </p:blipFill>
        <p:spPr>
          <a:xfrm>
            <a:off x="5019071" y="3735872"/>
            <a:ext cx="2646978" cy="561971"/>
          </a:xfrm>
          <a:prstGeom prst="rect">
            <a:avLst/>
          </a:prstGeom>
        </p:spPr>
      </p:pic>
      <p:pic>
        <p:nvPicPr>
          <p:cNvPr id="9" name="Picture 8">
            <a:extLst>
              <a:ext uri="{FF2B5EF4-FFF2-40B4-BE49-F238E27FC236}">
                <a16:creationId xmlns:a16="http://schemas.microsoft.com/office/drawing/2014/main" id="{4401049B-6F7E-469B-9097-6684A64E002B}"/>
              </a:ext>
            </a:extLst>
          </p:cNvPr>
          <p:cNvPicPr>
            <a:picLocks noChangeAspect="1"/>
          </p:cNvPicPr>
          <p:nvPr/>
        </p:nvPicPr>
        <p:blipFill>
          <a:blip r:embed="rId7"/>
          <a:stretch>
            <a:fillRect/>
          </a:stretch>
        </p:blipFill>
        <p:spPr>
          <a:xfrm>
            <a:off x="9053205" y="2692534"/>
            <a:ext cx="1799737" cy="777755"/>
          </a:xfrm>
          <a:prstGeom prst="rect">
            <a:avLst/>
          </a:prstGeom>
        </p:spPr>
      </p:pic>
      <p:pic>
        <p:nvPicPr>
          <p:cNvPr id="10" name="Picture 9">
            <a:extLst>
              <a:ext uri="{FF2B5EF4-FFF2-40B4-BE49-F238E27FC236}">
                <a16:creationId xmlns:a16="http://schemas.microsoft.com/office/drawing/2014/main" id="{941977DD-4FCB-40AB-B2AC-C38EA6E5E86B}"/>
              </a:ext>
            </a:extLst>
          </p:cNvPr>
          <p:cNvPicPr>
            <a:picLocks/>
          </p:cNvPicPr>
          <p:nvPr/>
        </p:nvPicPr>
        <p:blipFill>
          <a:blip r:embed="rId8"/>
          <a:stretch>
            <a:fillRect/>
          </a:stretch>
        </p:blipFill>
        <p:spPr>
          <a:xfrm>
            <a:off x="3318639" y="2955422"/>
            <a:ext cx="2222933" cy="319832"/>
          </a:xfrm>
          <a:prstGeom prst="rect">
            <a:avLst/>
          </a:prstGeom>
        </p:spPr>
      </p:pic>
      <p:pic>
        <p:nvPicPr>
          <p:cNvPr id="11" name="Picture 10">
            <a:extLst>
              <a:ext uri="{FF2B5EF4-FFF2-40B4-BE49-F238E27FC236}">
                <a16:creationId xmlns:a16="http://schemas.microsoft.com/office/drawing/2014/main" id="{79CFCC98-56A3-4D56-A7FF-117F17BFE927}"/>
              </a:ext>
            </a:extLst>
          </p:cNvPr>
          <p:cNvPicPr>
            <a:picLocks noChangeAspect="1"/>
          </p:cNvPicPr>
          <p:nvPr/>
        </p:nvPicPr>
        <p:blipFill>
          <a:blip r:embed="rId9"/>
          <a:stretch>
            <a:fillRect/>
          </a:stretch>
        </p:blipFill>
        <p:spPr>
          <a:xfrm>
            <a:off x="7469094" y="4604713"/>
            <a:ext cx="2830789" cy="776500"/>
          </a:xfrm>
          <a:prstGeom prst="rect">
            <a:avLst/>
          </a:prstGeom>
        </p:spPr>
      </p:pic>
      <p:pic>
        <p:nvPicPr>
          <p:cNvPr id="12" name="Picture 11">
            <a:extLst>
              <a:ext uri="{FF2B5EF4-FFF2-40B4-BE49-F238E27FC236}">
                <a16:creationId xmlns:a16="http://schemas.microsoft.com/office/drawing/2014/main" id="{BB177CA8-5BD6-4113-A6C3-ECB8CE0288D8}"/>
              </a:ext>
            </a:extLst>
          </p:cNvPr>
          <p:cNvPicPr>
            <a:picLocks noChangeAspect="1"/>
          </p:cNvPicPr>
          <p:nvPr/>
        </p:nvPicPr>
        <p:blipFill>
          <a:blip r:embed="rId10"/>
          <a:stretch>
            <a:fillRect/>
          </a:stretch>
        </p:blipFill>
        <p:spPr>
          <a:xfrm>
            <a:off x="6374598" y="6067516"/>
            <a:ext cx="2166361" cy="378735"/>
          </a:xfrm>
          <a:prstGeom prst="rect">
            <a:avLst/>
          </a:prstGeom>
        </p:spPr>
      </p:pic>
      <p:pic>
        <p:nvPicPr>
          <p:cNvPr id="13" name="Picture 12">
            <a:extLst>
              <a:ext uri="{FF2B5EF4-FFF2-40B4-BE49-F238E27FC236}">
                <a16:creationId xmlns:a16="http://schemas.microsoft.com/office/drawing/2014/main" id="{A7A24FBA-6FF2-4F49-A87A-9F01721EFBD4}"/>
              </a:ext>
            </a:extLst>
          </p:cNvPr>
          <p:cNvPicPr>
            <a:picLocks noChangeAspect="1"/>
          </p:cNvPicPr>
          <p:nvPr/>
        </p:nvPicPr>
        <p:blipFill>
          <a:blip r:embed="rId11"/>
          <a:stretch>
            <a:fillRect/>
          </a:stretch>
        </p:blipFill>
        <p:spPr>
          <a:xfrm>
            <a:off x="8880405" y="5774263"/>
            <a:ext cx="1419478" cy="783359"/>
          </a:xfrm>
          <a:prstGeom prst="rect">
            <a:avLst/>
          </a:prstGeom>
        </p:spPr>
      </p:pic>
      <p:pic>
        <p:nvPicPr>
          <p:cNvPr id="14" name="Picture 13">
            <a:extLst>
              <a:ext uri="{FF2B5EF4-FFF2-40B4-BE49-F238E27FC236}">
                <a16:creationId xmlns:a16="http://schemas.microsoft.com/office/drawing/2014/main" id="{228491FB-1154-4C39-995F-84123D56903A}"/>
              </a:ext>
            </a:extLst>
          </p:cNvPr>
          <p:cNvPicPr>
            <a:picLocks noChangeAspect="1"/>
          </p:cNvPicPr>
          <p:nvPr/>
        </p:nvPicPr>
        <p:blipFill>
          <a:blip r:embed="rId12"/>
          <a:stretch>
            <a:fillRect/>
          </a:stretch>
        </p:blipFill>
        <p:spPr>
          <a:xfrm>
            <a:off x="1735534" y="4766574"/>
            <a:ext cx="2942447" cy="497889"/>
          </a:xfrm>
          <a:prstGeom prst="rect">
            <a:avLst/>
          </a:prstGeom>
        </p:spPr>
      </p:pic>
      <p:pic>
        <p:nvPicPr>
          <p:cNvPr id="15" name="Picture 14">
            <a:extLst>
              <a:ext uri="{FF2B5EF4-FFF2-40B4-BE49-F238E27FC236}">
                <a16:creationId xmlns:a16="http://schemas.microsoft.com/office/drawing/2014/main" id="{1FF131E8-ED3C-4C0C-A20B-7D3DF341EC40}"/>
              </a:ext>
            </a:extLst>
          </p:cNvPr>
          <p:cNvPicPr>
            <a:picLocks noChangeAspect="1"/>
          </p:cNvPicPr>
          <p:nvPr/>
        </p:nvPicPr>
        <p:blipFill>
          <a:blip r:embed="rId13"/>
          <a:stretch>
            <a:fillRect/>
          </a:stretch>
        </p:blipFill>
        <p:spPr>
          <a:xfrm>
            <a:off x="8073552" y="3729440"/>
            <a:ext cx="3016120" cy="540017"/>
          </a:xfrm>
          <a:prstGeom prst="rect">
            <a:avLst/>
          </a:prstGeom>
        </p:spPr>
      </p:pic>
      <p:pic>
        <p:nvPicPr>
          <p:cNvPr id="16" name="Picture 15">
            <a:extLst>
              <a:ext uri="{FF2B5EF4-FFF2-40B4-BE49-F238E27FC236}">
                <a16:creationId xmlns:a16="http://schemas.microsoft.com/office/drawing/2014/main" id="{52F4FBCC-A303-44B5-A630-48242EA151E2}"/>
              </a:ext>
            </a:extLst>
          </p:cNvPr>
          <p:cNvPicPr>
            <a:picLocks noChangeAspect="1"/>
          </p:cNvPicPr>
          <p:nvPr/>
        </p:nvPicPr>
        <p:blipFill>
          <a:blip r:embed="rId14"/>
          <a:stretch>
            <a:fillRect/>
          </a:stretch>
        </p:blipFill>
        <p:spPr>
          <a:xfrm>
            <a:off x="5804217" y="2733824"/>
            <a:ext cx="2870401" cy="695176"/>
          </a:xfrm>
          <a:prstGeom prst="rect">
            <a:avLst/>
          </a:prstGeom>
        </p:spPr>
      </p:pic>
      <p:pic>
        <p:nvPicPr>
          <p:cNvPr id="17" name="Picture 16">
            <a:extLst>
              <a:ext uri="{FF2B5EF4-FFF2-40B4-BE49-F238E27FC236}">
                <a16:creationId xmlns:a16="http://schemas.microsoft.com/office/drawing/2014/main" id="{8052DE41-50E2-4067-9599-84959C5D10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13097" y="5993078"/>
            <a:ext cx="2209971" cy="527613"/>
          </a:xfrm>
          <a:prstGeom prst="rect">
            <a:avLst/>
          </a:prstGeom>
        </p:spPr>
      </p:pic>
      <p:pic>
        <p:nvPicPr>
          <p:cNvPr id="18" name="Picture 17">
            <a:extLst>
              <a:ext uri="{FF2B5EF4-FFF2-40B4-BE49-F238E27FC236}">
                <a16:creationId xmlns:a16="http://schemas.microsoft.com/office/drawing/2014/main" id="{EE5BB7B4-7483-4521-AE6C-DBDD8D47891A}"/>
              </a:ext>
            </a:extLst>
          </p:cNvPr>
          <p:cNvPicPr>
            <a:picLocks noChangeAspect="1"/>
          </p:cNvPicPr>
          <p:nvPr/>
        </p:nvPicPr>
        <p:blipFill>
          <a:blip r:embed="rId16"/>
          <a:stretch>
            <a:fillRect/>
          </a:stretch>
        </p:blipFill>
        <p:spPr>
          <a:xfrm>
            <a:off x="1503763" y="3571442"/>
            <a:ext cx="3103457" cy="716194"/>
          </a:xfrm>
          <a:prstGeom prst="rect">
            <a:avLst/>
          </a:prstGeom>
        </p:spPr>
      </p:pic>
      <p:pic>
        <p:nvPicPr>
          <p:cNvPr id="3" name="Picture 2">
            <a:extLst>
              <a:ext uri="{FF2B5EF4-FFF2-40B4-BE49-F238E27FC236}">
                <a16:creationId xmlns:a16="http://schemas.microsoft.com/office/drawing/2014/main" id="{340D4F0C-4540-427B-9333-409D6B8B580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574360" y="2645738"/>
            <a:ext cx="1241466" cy="828059"/>
          </a:xfrm>
          <a:prstGeom prst="rect">
            <a:avLst/>
          </a:prstGeom>
        </p:spPr>
      </p:pic>
      <p:pic>
        <p:nvPicPr>
          <p:cNvPr id="20" name="Picture 19">
            <a:extLst>
              <a:ext uri="{FF2B5EF4-FFF2-40B4-BE49-F238E27FC236}">
                <a16:creationId xmlns:a16="http://schemas.microsoft.com/office/drawing/2014/main" id="{53A5507B-969C-4C74-9C9E-ED9A6B6382B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14944" y="5993077"/>
            <a:ext cx="1832802" cy="447025"/>
          </a:xfrm>
          <a:prstGeom prst="rect">
            <a:avLst/>
          </a:prstGeom>
        </p:spPr>
      </p:pic>
    </p:spTree>
    <p:extLst>
      <p:ext uri="{BB962C8B-B14F-4D97-AF65-F5344CB8AC3E}">
        <p14:creationId xmlns:p14="http://schemas.microsoft.com/office/powerpoint/2010/main" val="1438164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4A398B2-5A34-1A4A-811E-F4027282568C}" type="slidenum">
              <a:rPr lang="en-US" smtClean="0"/>
              <a:pPr/>
              <a:t>2</a:t>
            </a:fld>
            <a:endParaRPr lang="en-US"/>
          </a:p>
        </p:txBody>
      </p:sp>
      <p:sp>
        <p:nvSpPr>
          <p:cNvPr id="2" name="Title 1"/>
          <p:cNvSpPr>
            <a:spLocks noGrp="1"/>
          </p:cNvSpPr>
          <p:nvPr>
            <p:ph type="title" idx="4294967295"/>
          </p:nvPr>
        </p:nvSpPr>
        <p:spPr>
          <a:xfrm>
            <a:off x="187375" y="620688"/>
            <a:ext cx="2160240" cy="1800200"/>
          </a:xfrm>
        </p:spPr>
        <p:txBody>
          <a:bodyPr>
            <a:noAutofit/>
          </a:bodyPr>
          <a:lstStyle/>
          <a:p>
            <a:r>
              <a:rPr lang="en-US" sz="2057" b="1" dirty="0"/>
              <a:t>C:\Users\&gt;</a:t>
            </a:r>
            <a:br>
              <a:rPr lang="en-US" sz="2057" b="1" dirty="0"/>
            </a:br>
            <a:r>
              <a:rPr lang="en-US" sz="2057" b="1" dirty="0" err="1"/>
              <a:t>whoami</a:t>
            </a:r>
            <a:br>
              <a:rPr lang="en-US" sz="2057" b="1" dirty="0"/>
            </a:br>
            <a:br>
              <a:rPr lang="en-US" sz="1323" dirty="0"/>
            </a:br>
            <a:r>
              <a:rPr lang="en-US" sz="1323" dirty="0"/>
              <a:t>Known on Twitter as</a:t>
            </a:r>
            <a:br>
              <a:rPr lang="en-US" sz="1323" dirty="0"/>
            </a:br>
            <a:r>
              <a:rPr lang="en-US" sz="1763" b="1" dirty="0"/>
              <a:t>@</a:t>
            </a:r>
            <a:r>
              <a:rPr lang="en-US" sz="1763" b="1" dirty="0" err="1"/>
              <a:t>banerjeeamit</a:t>
            </a:r>
            <a:endParaRPr lang="en-US" sz="2645" b="1" dirty="0"/>
          </a:p>
        </p:txBody>
      </p:sp>
      <p:sp>
        <p:nvSpPr>
          <p:cNvPr id="5" name="Content Placeholder 4"/>
          <p:cNvSpPr>
            <a:spLocks noGrp="1"/>
          </p:cNvSpPr>
          <p:nvPr>
            <p:ph type="body" sz="quarter" idx="4294967295"/>
          </p:nvPr>
        </p:nvSpPr>
        <p:spPr>
          <a:xfrm>
            <a:off x="2434013" y="741476"/>
            <a:ext cx="8444799" cy="5524354"/>
          </a:xfrm>
        </p:spPr>
        <p:txBody>
          <a:bodyPr>
            <a:noAutofit/>
          </a:bodyPr>
          <a:lstStyle/>
          <a:p>
            <a:r>
              <a:rPr lang="en-US" sz="1959" dirty="0"/>
              <a:t>An affair with SQL Server for nearly a decade</a:t>
            </a:r>
          </a:p>
          <a:p>
            <a:r>
              <a:rPr lang="en-US" sz="1959" dirty="0"/>
              <a:t>Was part of SQL Escalation Services and Premier Field Engineering team at Microsoft</a:t>
            </a:r>
          </a:p>
          <a:p>
            <a:r>
              <a:rPr lang="en-US" sz="1959" dirty="0"/>
              <a:t>Now a Sr. Program Manager on the Microsoft Database Systems team focusing on Performance and HADR</a:t>
            </a:r>
          </a:p>
          <a:p>
            <a:r>
              <a:rPr lang="en-US" sz="1959" dirty="0"/>
              <a:t>Speaker at SQL PASS 24HOP TechEd Virtual </a:t>
            </a:r>
            <a:r>
              <a:rPr lang="en-US" sz="1959" dirty="0" err="1"/>
              <a:t>TechDays</a:t>
            </a:r>
            <a:r>
              <a:rPr lang="en-US" sz="1959" dirty="0"/>
              <a:t> User Groups SQL Saturdays</a:t>
            </a:r>
          </a:p>
          <a:p>
            <a:r>
              <a:rPr lang="en-US" sz="1959" dirty="0"/>
              <a:t>Dabble around with supportability tools and have contributed to SQL Backup Simulator SQLDIAG/PSSDIAG Manager  and SQL Nexus</a:t>
            </a:r>
          </a:p>
          <a:p>
            <a:r>
              <a:rPr lang="en-US" sz="1959" dirty="0"/>
              <a:t>Co-authored </a:t>
            </a:r>
          </a:p>
          <a:p>
            <a:r>
              <a:rPr lang="en-US" sz="1959" dirty="0"/>
              <a:t>	</a:t>
            </a:r>
            <a:r>
              <a:rPr lang="en-US" sz="1959" b="1" dirty="0"/>
              <a:t>“Professional SQL Server 2012: Internals and Troubleshooting</a:t>
            </a:r>
            <a:r>
              <a:rPr lang="en-US" sz="1959" dirty="0"/>
              <a:t>” </a:t>
            </a:r>
          </a:p>
          <a:p>
            <a:r>
              <a:rPr lang="en-US" sz="1959" b="1" dirty="0"/>
              <a:t>	“Pro SQL Server on Azure”</a:t>
            </a:r>
            <a:endParaRPr lang="en-US" sz="1959" dirty="0"/>
          </a:p>
          <a:p>
            <a:r>
              <a:rPr lang="en-US" sz="1959" dirty="0"/>
              <a:t>Own </a:t>
            </a:r>
            <a:r>
              <a:rPr lang="en-US" sz="1959" b="1" dirty="0"/>
              <a:t>TroubleshootingSQL.com</a:t>
            </a:r>
          </a:p>
        </p:txBody>
      </p:sp>
      <p:sp>
        <p:nvSpPr>
          <p:cNvPr id="3" name="TextBox 2"/>
          <p:cNvSpPr txBox="1"/>
          <p:nvPr/>
        </p:nvSpPr>
        <p:spPr>
          <a:xfrm>
            <a:off x="9394976" y="1849250"/>
            <a:ext cx="1304501" cy="400309"/>
          </a:xfrm>
          <a:prstGeom prst="rect">
            <a:avLst/>
          </a:prstGeom>
          <a:noFill/>
        </p:spPr>
        <p:txBody>
          <a:bodyPr wrap="square" lIns="134358" tIns="107485" rIns="134358" bIns="107485" rtlCol="0">
            <a:spAutoFit/>
          </a:bodyPr>
          <a:lstStyle/>
          <a:p>
            <a:pPr>
              <a:lnSpc>
                <a:spcPct val="90000"/>
              </a:lnSpc>
              <a:spcAft>
                <a:spcPts val="441"/>
              </a:spcAft>
            </a:pPr>
            <a:endParaRPr lang="en-US" sz="132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525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2017 Theme &amp; Focus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78960809"/>
              </p:ext>
            </p:extLst>
          </p:nvPr>
        </p:nvGraphicFramePr>
        <p:xfrm>
          <a:off x="0" y="1268413"/>
          <a:ext cx="10964863" cy="485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Arrow: Right 11"/>
          <p:cNvSpPr/>
          <p:nvPr/>
        </p:nvSpPr>
        <p:spPr>
          <a:xfrm>
            <a:off x="1843560" y="5410945"/>
            <a:ext cx="9730904" cy="86409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Customer &amp; Community Driven Investments</a:t>
            </a:r>
          </a:p>
        </p:txBody>
      </p:sp>
      <p:sp>
        <p:nvSpPr>
          <p:cNvPr id="13" name="Rectangle 12"/>
          <p:cNvSpPr/>
          <p:nvPr/>
        </p:nvSpPr>
        <p:spPr>
          <a:xfrm>
            <a:off x="1555528" y="5626969"/>
            <a:ext cx="216024"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282254" y="5626969"/>
            <a:ext cx="216024"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6518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circle(in)">
                                      <p:cBhvr>
                                        <p:cTn id="10" dur="2000"/>
                                        <p:tgtEl>
                                          <p:spTgt spid="1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circle(in)">
                                      <p:cBhvr>
                                        <p:cTn id="1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Server 2017 Theme &amp; Focus</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696475566"/>
              </p:ext>
            </p:extLst>
          </p:nvPr>
        </p:nvGraphicFramePr>
        <p:xfrm>
          <a:off x="0" y="1268413"/>
          <a:ext cx="10964863" cy="4857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24392227"/>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2D873-F3D2-4C0F-B224-FDE3FA41E520}"/>
              </a:ext>
            </a:extLst>
          </p:cNvPr>
          <p:cNvSpPr>
            <a:spLocks noGrp="1"/>
          </p:cNvSpPr>
          <p:nvPr>
            <p:ph type="title"/>
          </p:nvPr>
        </p:nvSpPr>
        <p:spPr/>
        <p:txBody>
          <a:bodyPr/>
          <a:lstStyle/>
          <a:p>
            <a:r>
              <a:rPr lang="en-US" dirty="0"/>
              <a:t>An Upgrade Journey</a:t>
            </a:r>
          </a:p>
        </p:txBody>
      </p:sp>
      <p:graphicFrame>
        <p:nvGraphicFramePr>
          <p:cNvPr id="4" name="Content Placeholder 3">
            <a:extLst>
              <a:ext uri="{FF2B5EF4-FFF2-40B4-BE49-F238E27FC236}">
                <a16:creationId xmlns:a16="http://schemas.microsoft.com/office/drawing/2014/main" id="{C9FC4BB2-6243-499E-822F-FC5CDF74D313}"/>
              </a:ext>
            </a:extLst>
          </p:cNvPr>
          <p:cNvGraphicFramePr>
            <a:graphicFrameLocks noGrp="1"/>
          </p:cNvGraphicFramePr>
          <p:nvPr>
            <p:ph idx="1"/>
            <p:extLst>
              <p:ext uri="{D42A27DB-BD31-4B8C-83A1-F6EECF244321}">
                <p14:modId xmlns:p14="http://schemas.microsoft.com/office/powerpoint/2010/main" val="591893224"/>
              </p:ext>
            </p:extLst>
          </p:nvPr>
        </p:nvGraphicFramePr>
        <p:xfrm>
          <a:off x="381000" y="1524000"/>
          <a:ext cx="11422063"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256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 ninpo. Po artinya adalah falsafah hidup atau dengan kata lain ninpo">
            <a:extLst>
              <a:ext uri="{FF2B5EF4-FFF2-40B4-BE49-F238E27FC236}">
                <a16:creationId xmlns:a16="http://schemas.microsoft.com/office/drawing/2014/main" id="{546C48DB-28C0-4E4A-B289-4C91F5808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839" y="3255832"/>
            <a:ext cx="3037519" cy="3620723"/>
          </a:xfrm>
          <a:prstGeom prst="rect">
            <a:avLst/>
          </a:prstGeom>
        </p:spPr>
      </p:pic>
      <p:sp>
        <p:nvSpPr>
          <p:cNvPr id="4" name="Title 3"/>
          <p:cNvSpPr>
            <a:spLocks noGrp="1"/>
          </p:cNvSpPr>
          <p:nvPr>
            <p:ph type="title"/>
          </p:nvPr>
        </p:nvSpPr>
        <p:spPr/>
        <p:txBody>
          <a:bodyPr>
            <a:normAutofit/>
          </a:bodyPr>
          <a:lstStyle/>
          <a:p>
            <a:r>
              <a:rPr lang="en-US" sz="4000" dirty="0"/>
              <a:t>After this session, you will know…..</a:t>
            </a:r>
          </a:p>
        </p:txBody>
      </p:sp>
      <p:sp>
        <p:nvSpPr>
          <p:cNvPr id="5" name="Text Placeholder 4"/>
          <p:cNvSpPr>
            <a:spLocks noGrp="1"/>
          </p:cNvSpPr>
          <p:nvPr>
            <p:ph type="body" sz="quarter" idx="4294967295"/>
          </p:nvPr>
        </p:nvSpPr>
        <p:spPr>
          <a:xfrm>
            <a:off x="578643" y="1340768"/>
            <a:ext cx="11026775" cy="4881562"/>
          </a:xfrm>
        </p:spPr>
        <p:txBody>
          <a:bodyPr>
            <a:noAutofit/>
          </a:bodyPr>
          <a:lstStyle/>
          <a:p>
            <a:pPr algn="ctr"/>
            <a:r>
              <a:rPr lang="en-US" sz="6600" dirty="0"/>
              <a:t>How to upgrade like a</a:t>
            </a:r>
          </a:p>
          <a:p>
            <a:pPr algn="ctr"/>
            <a:r>
              <a:rPr lang="en-US" sz="6600" b="1" dirty="0"/>
              <a:t>NINJA</a:t>
            </a:r>
            <a:endParaRPr lang="en-US" sz="6000" b="1" dirty="0"/>
          </a:p>
        </p:txBody>
      </p:sp>
    </p:spTree>
    <p:extLst>
      <p:ext uri="{BB962C8B-B14F-4D97-AF65-F5344CB8AC3E}">
        <p14:creationId xmlns:p14="http://schemas.microsoft.com/office/powerpoint/2010/main" val="121293572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a:bodyPr>
          <a:lstStyle/>
          <a:p>
            <a:r>
              <a:rPr lang="en-US" dirty="0">
                <a:solidFill>
                  <a:srgbClr val="FFFFFF"/>
                </a:solidFill>
              </a:rPr>
              <a:t>What’s next after SQL Server 2017?</a:t>
            </a:r>
          </a:p>
        </p:txBody>
      </p:sp>
      <p:graphicFrame>
        <p:nvGraphicFramePr>
          <p:cNvPr id="5" name="Content Placeholder 2"/>
          <p:cNvGraphicFramePr>
            <a:graphicFrameLocks noGrp="1"/>
          </p:cNvGraphicFramePr>
          <p:nvPr>
            <p:ph idx="4294967295"/>
            <p:extLst>
              <p:ext uri="{D42A27DB-BD31-4B8C-83A1-F6EECF244321}">
                <p14:modId xmlns:p14="http://schemas.microsoft.com/office/powerpoint/2010/main" val="620642019"/>
              </p:ext>
            </p:extLst>
          </p:nvPr>
        </p:nvGraphicFramePr>
        <p:xfrm>
          <a:off x="763439" y="1270151"/>
          <a:ext cx="11151559" cy="5568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69065" y="1273664"/>
            <a:ext cx="432048" cy="5567968"/>
          </a:xfrm>
          <a:prstGeom prst="rect">
            <a:avLst/>
          </a:prstGeom>
          <a:ln w="6350"/>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Customer &amp; Community Driven</a:t>
            </a:r>
          </a:p>
        </p:txBody>
      </p:sp>
    </p:spTree>
    <p:extLst>
      <p:ext uri="{BB962C8B-B14F-4D97-AF65-F5344CB8AC3E}">
        <p14:creationId xmlns:p14="http://schemas.microsoft.com/office/powerpoint/2010/main" val="210192649"/>
      </p:ext>
    </p:extLst>
  </p:cSld>
  <p:clrMapOvr>
    <a:masterClrMapping/>
  </p:clrMapOvr>
  <p:transition spd="med" advTm="203796">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5666" y="120703"/>
            <a:ext cx="7700025" cy="1644125"/>
          </a:xfrm>
          <a:prstGeom prst="rect">
            <a:avLst/>
          </a:prstGeom>
        </p:spPr>
        <p:txBody>
          <a:bodyPr vert="horz" wrap="square" lIns="143335" tIns="89584" rIns="143335" bIns="89584" rtlCol="0" anchor="t">
            <a:noAutofit/>
          </a:bodyPr>
          <a:lstStyle>
            <a:lvl1pPr>
              <a:lnSpc>
                <a:spcPct val="90000"/>
              </a:lnSpc>
              <a:spcBef>
                <a:spcPct val="0"/>
              </a:spcBef>
              <a:buNone/>
              <a:defRPr lang="en-US" sz="4800" b="0" cap="none" spc="-102"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4703"/>
              <a:t>Database Migration Guide</a:t>
            </a:r>
          </a:p>
        </p:txBody>
      </p:sp>
      <p:sp>
        <p:nvSpPr>
          <p:cNvPr id="7" name="Rectangle 6"/>
          <p:cNvSpPr/>
          <p:nvPr/>
        </p:nvSpPr>
        <p:spPr>
          <a:xfrm>
            <a:off x="339985" y="2460894"/>
            <a:ext cx="7815555" cy="1229362"/>
          </a:xfrm>
          <a:prstGeom prst="rect">
            <a:avLst/>
          </a:prstGeom>
        </p:spPr>
        <p:txBody>
          <a:bodyPr wrap="square" lIns="146052">
            <a:spAutoFit/>
          </a:bodyPr>
          <a:lstStyle/>
          <a:p>
            <a:pPr defTabSz="930650">
              <a:lnSpc>
                <a:spcPct val="90000"/>
              </a:lnSpc>
              <a:spcBef>
                <a:spcPct val="0"/>
              </a:spcBef>
              <a:spcAft>
                <a:spcPts val="1198"/>
              </a:spcAft>
              <a:defRPr/>
            </a:pPr>
            <a:r>
              <a:rPr lang="en-US" sz="1957" kern="0">
                <a:ln w="3175">
                  <a:noFill/>
                </a:ln>
                <a:latin typeface="Segoe UI"/>
                <a:cs typeface="Segoe UI Semibold" panose="020B0702040204020203" pitchFamily="34" charset="0"/>
                <a:sym typeface="Wingdings" panose="05000000000000000000" pitchFamily="2" charset="2"/>
              </a:rPr>
              <a:t>One-stop-shop guide for database migrations</a:t>
            </a:r>
          </a:p>
          <a:p>
            <a:pPr defTabSz="930650">
              <a:lnSpc>
                <a:spcPct val="90000"/>
              </a:lnSpc>
              <a:spcBef>
                <a:spcPct val="0"/>
              </a:spcBef>
              <a:spcAft>
                <a:spcPts val="1198"/>
              </a:spcAft>
              <a:defRPr/>
            </a:pPr>
            <a:r>
              <a:rPr lang="en-US" sz="1957" kern="0">
                <a:ln w="3175">
                  <a:noFill/>
                </a:ln>
                <a:latin typeface="Segoe UI"/>
                <a:cs typeface="Segoe UI Semibold" panose="020B0702040204020203" pitchFamily="34" charset="0"/>
                <a:sym typeface="Wingdings" panose="05000000000000000000" pitchFamily="2" charset="2"/>
              </a:rPr>
              <a:t>Step-by-step guidance from by source and target</a:t>
            </a:r>
          </a:p>
          <a:p>
            <a:pPr defTabSz="930650">
              <a:lnSpc>
                <a:spcPct val="90000"/>
              </a:lnSpc>
              <a:spcBef>
                <a:spcPct val="0"/>
              </a:spcBef>
              <a:spcAft>
                <a:spcPts val="1198"/>
              </a:spcAft>
              <a:defRPr/>
            </a:pPr>
            <a:r>
              <a:rPr lang="en-US" sz="1957" kern="0">
                <a:ln w="3175">
                  <a:noFill/>
                </a:ln>
                <a:latin typeface="Segoe UI"/>
                <a:cs typeface="Segoe UI Semibold" panose="020B0702040204020203" pitchFamily="34" charset="0"/>
                <a:sym typeface="Wingdings" panose="05000000000000000000" pitchFamily="2" charset="2"/>
              </a:rPr>
              <a:t>Recommended Partners, Customer case studies</a:t>
            </a:r>
          </a:p>
        </p:txBody>
      </p:sp>
      <p:sp>
        <p:nvSpPr>
          <p:cNvPr id="2" name="Rectangle 1"/>
          <p:cNvSpPr/>
          <p:nvPr/>
        </p:nvSpPr>
        <p:spPr bwMode="auto">
          <a:xfrm>
            <a:off x="6559" y="5720218"/>
            <a:ext cx="12170950" cy="113186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64" tIns="146052" rIns="182564" bIns="146052" numCol="1" spcCol="0" rtlCol="0" fromWordArt="0" anchor="ctr" anchorCtr="0" forceAA="0" compatLnSpc="1">
            <a:prstTxWarp prst="textNoShape">
              <a:avLst/>
            </a:prstTxWarp>
            <a:noAutofit/>
          </a:bodyPr>
          <a:lstStyle/>
          <a:p>
            <a:pPr algn="ctr" defTabSz="930795" fontAlgn="base">
              <a:lnSpc>
                <a:spcPct val="90000"/>
              </a:lnSpc>
              <a:spcBef>
                <a:spcPct val="0"/>
              </a:spcBef>
              <a:spcAft>
                <a:spcPct val="0"/>
              </a:spcAft>
              <a:defRPr/>
            </a:pPr>
            <a:r>
              <a:rPr lang="en-US" sz="3595"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http://datamigration.microsoft.com</a:t>
            </a:r>
          </a:p>
        </p:txBody>
      </p:sp>
      <p:pic>
        <p:nvPicPr>
          <p:cNvPr id="21" name="Picture 20">
            <a:extLst>
              <a:ext uri="{FF2B5EF4-FFF2-40B4-BE49-F238E27FC236}">
                <a16:creationId xmlns:a16="http://schemas.microsoft.com/office/drawing/2014/main" id="{68142489-FDFF-41AC-BE08-62C3DAA9F48C}"/>
              </a:ext>
            </a:extLst>
          </p:cNvPr>
          <p:cNvPicPr>
            <a:picLocks noChangeAspect="1"/>
          </p:cNvPicPr>
          <p:nvPr/>
        </p:nvPicPr>
        <p:blipFill>
          <a:blip r:embed="rId3"/>
          <a:stretch>
            <a:fillRect/>
          </a:stretch>
        </p:blipFill>
        <p:spPr>
          <a:xfrm>
            <a:off x="6989962" y="436430"/>
            <a:ext cx="4790486" cy="2656797"/>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93704C7A-BC9C-423C-B6D0-CDA408E20A01}"/>
              </a:ext>
            </a:extLst>
          </p:cNvPr>
          <p:cNvPicPr>
            <a:picLocks noChangeAspect="1"/>
          </p:cNvPicPr>
          <p:nvPr/>
        </p:nvPicPr>
        <p:blipFill>
          <a:blip r:embed="rId4"/>
          <a:stretch>
            <a:fillRect/>
          </a:stretch>
        </p:blipFill>
        <p:spPr>
          <a:xfrm>
            <a:off x="7212330" y="2874902"/>
            <a:ext cx="4786441" cy="2554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223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0-#ppt_w/2"/>
                                          </p:val>
                                        </p:tav>
                                        <p:tav tm="100000">
                                          <p:val>
                                            <p:strVal val="#ppt_x"/>
                                          </p:val>
                                        </p:tav>
                                      </p:tavLst>
                                    </p:anim>
                                    <p:anim calcmode="lin" valueType="num">
                                      <p:cBhvr additive="base">
                                        <p:cTn id="16" dur="500" fill="hold"/>
                                        <p:tgtEl>
                                          <p:spTgt spid="2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ED5D-DF8B-4060-8082-BDBC3BD0C06D}"/>
              </a:ext>
            </a:extLst>
          </p:cNvPr>
          <p:cNvSpPr>
            <a:spLocks noGrp="1"/>
          </p:cNvSpPr>
          <p:nvPr>
            <p:ph type="title"/>
          </p:nvPr>
        </p:nvSpPr>
        <p:spPr/>
        <p:txBody>
          <a:bodyPr/>
          <a:lstStyle/>
          <a:p>
            <a:r>
              <a:rPr lang="en-US"/>
              <a:t>Migration Tools &amp; Services</a:t>
            </a:r>
          </a:p>
        </p:txBody>
      </p:sp>
      <p:sp>
        <p:nvSpPr>
          <p:cNvPr id="12" name="Text Placeholder 2">
            <a:extLst>
              <a:ext uri="{FF2B5EF4-FFF2-40B4-BE49-F238E27FC236}">
                <a16:creationId xmlns:a16="http://schemas.microsoft.com/office/drawing/2014/main" id="{9B616CB9-45A9-4158-802E-4D094294260B}"/>
              </a:ext>
            </a:extLst>
          </p:cNvPr>
          <p:cNvSpPr txBox="1">
            <a:spLocks/>
          </p:cNvSpPr>
          <p:nvPr/>
        </p:nvSpPr>
        <p:spPr>
          <a:xfrm>
            <a:off x="5523689" y="4324131"/>
            <a:ext cx="6207565" cy="1456245"/>
          </a:xfrm>
          <a:prstGeom prst="rect">
            <a:avLst/>
          </a:prstGeom>
        </p:spPr>
        <p:txBody>
          <a:bodyPr vert="horz" wrap="square" lIns="143221" tIns="89513" rIns="143221" bIns="89513"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r>
              <a:rPr lang="en-US" sz="2743">
                <a:latin typeface="+mn-lt"/>
              </a:rPr>
              <a:t>Azure Database Migration Service  </a:t>
            </a:r>
          </a:p>
          <a:p>
            <a:pPr marL="223779" lvl="1" indent="0" algn="ctr">
              <a:buNone/>
            </a:pPr>
            <a:r>
              <a:rPr lang="en-US" sz="1763"/>
              <a:t>MS and non-MS source support</a:t>
            </a:r>
          </a:p>
          <a:p>
            <a:pPr marL="223779" lvl="1" indent="0" algn="ctr">
              <a:buNone/>
            </a:pPr>
            <a:r>
              <a:rPr lang="en-US" sz="1763"/>
              <a:t>Built for scale and reliability</a:t>
            </a:r>
          </a:p>
          <a:p>
            <a:pPr marL="223779" lvl="1" indent="0" algn="ctr">
              <a:buNone/>
            </a:pPr>
            <a:r>
              <a:rPr lang="en-US" sz="1763"/>
              <a:t>Built with enterprise security and privacy </a:t>
            </a:r>
          </a:p>
        </p:txBody>
      </p:sp>
      <p:pic>
        <p:nvPicPr>
          <p:cNvPr id="6" name="Picture 5"/>
          <p:cNvPicPr>
            <a:picLocks noChangeAspect="1"/>
          </p:cNvPicPr>
          <p:nvPr/>
        </p:nvPicPr>
        <p:blipFill>
          <a:blip r:embed="rId3"/>
          <a:stretch>
            <a:fillRect/>
          </a:stretch>
        </p:blipFill>
        <p:spPr>
          <a:xfrm>
            <a:off x="7799256" y="2224012"/>
            <a:ext cx="1656429" cy="1656429"/>
          </a:xfrm>
          <a:prstGeom prst="rect">
            <a:avLst/>
          </a:prstGeom>
        </p:spPr>
      </p:pic>
      <p:pic>
        <p:nvPicPr>
          <p:cNvPr id="8" name="Picture 7"/>
          <p:cNvPicPr>
            <a:picLocks noChangeAspect="1"/>
          </p:cNvPicPr>
          <p:nvPr/>
        </p:nvPicPr>
        <p:blipFill>
          <a:blip r:embed="rId4"/>
          <a:stretch>
            <a:fillRect/>
          </a:stretch>
        </p:blipFill>
        <p:spPr>
          <a:xfrm>
            <a:off x="2625145" y="2224012"/>
            <a:ext cx="1687782" cy="1656429"/>
          </a:xfrm>
          <a:prstGeom prst="rect">
            <a:avLst/>
          </a:prstGeom>
        </p:spPr>
      </p:pic>
      <p:grpSp>
        <p:nvGrpSpPr>
          <p:cNvPr id="9" name="Group 8">
            <a:extLst>
              <a:ext uri="{FF2B5EF4-FFF2-40B4-BE49-F238E27FC236}">
                <a16:creationId xmlns:a16="http://schemas.microsoft.com/office/drawing/2014/main" id="{EF1D0B2D-6790-4711-B6D2-CBEA2E76FE37}"/>
              </a:ext>
            </a:extLst>
          </p:cNvPr>
          <p:cNvGrpSpPr/>
          <p:nvPr/>
        </p:nvGrpSpPr>
        <p:grpSpPr>
          <a:xfrm>
            <a:off x="853182" y="1201665"/>
            <a:ext cx="5344418" cy="432977"/>
            <a:chOff x="0" y="0"/>
            <a:chExt cx="5243132" cy="442298"/>
          </a:xfrm>
        </p:grpSpPr>
        <p:sp>
          <p:nvSpPr>
            <p:cNvPr id="10" name="Arrow: Pentagon 9">
              <a:extLst>
                <a:ext uri="{FF2B5EF4-FFF2-40B4-BE49-F238E27FC236}">
                  <a16:creationId xmlns:a16="http://schemas.microsoft.com/office/drawing/2014/main" id="{A85C7B0D-617C-468D-9760-A7C65778A6C9}"/>
                </a:ext>
              </a:extLst>
            </p:cNvPr>
            <p:cNvSpPr/>
            <p:nvPr/>
          </p:nvSpPr>
          <p:spPr>
            <a:xfrm>
              <a:off x="0" y="0"/>
              <a:ext cx="5243132" cy="442298"/>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Arrow: Pentagon 4">
              <a:extLst>
                <a:ext uri="{FF2B5EF4-FFF2-40B4-BE49-F238E27FC236}">
                  <a16:creationId xmlns:a16="http://schemas.microsoft.com/office/drawing/2014/main" id="{5E9EFF7C-561A-4CE4-82F5-0A7757F2D074}"/>
                </a:ext>
              </a:extLst>
            </p:cNvPr>
            <p:cNvSpPr txBox="1"/>
            <p:nvPr/>
          </p:nvSpPr>
          <p:spPr>
            <a:xfrm>
              <a:off x="0" y="0"/>
              <a:ext cx="5132558"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4433" tIns="52215" rIns="26108" bIns="52215" numCol="1" spcCol="1270" anchor="ctr" anchorCtr="0">
              <a:noAutofit/>
            </a:bodyPr>
            <a:lstStyle/>
            <a:p>
              <a:pPr algn="ctr" defTabSz="870253">
                <a:lnSpc>
                  <a:spcPct val="90000"/>
                </a:lnSpc>
                <a:spcBef>
                  <a:spcPct val="0"/>
                </a:spcBef>
                <a:spcAft>
                  <a:spcPct val="35000"/>
                </a:spcAft>
              </a:pPr>
              <a:r>
                <a:rPr lang="en-US" sz="1957"/>
                <a:t>Assess</a:t>
              </a:r>
            </a:p>
          </p:txBody>
        </p:sp>
      </p:grpSp>
      <p:grpSp>
        <p:nvGrpSpPr>
          <p:cNvPr id="17" name="Group 16">
            <a:extLst>
              <a:ext uri="{FF2B5EF4-FFF2-40B4-BE49-F238E27FC236}">
                <a16:creationId xmlns:a16="http://schemas.microsoft.com/office/drawing/2014/main" id="{EF409823-6CE7-4EB2-94B2-C805520192A3}"/>
              </a:ext>
            </a:extLst>
          </p:cNvPr>
          <p:cNvGrpSpPr/>
          <p:nvPr/>
        </p:nvGrpSpPr>
        <p:grpSpPr>
          <a:xfrm>
            <a:off x="5916153" y="1201665"/>
            <a:ext cx="5422637" cy="432977"/>
            <a:chOff x="4201890" y="0"/>
            <a:chExt cx="5243132" cy="442298"/>
          </a:xfrm>
        </p:grpSpPr>
        <p:sp>
          <p:nvSpPr>
            <p:cNvPr id="18" name="Arrow: Chevron 17">
              <a:extLst>
                <a:ext uri="{FF2B5EF4-FFF2-40B4-BE49-F238E27FC236}">
                  <a16:creationId xmlns:a16="http://schemas.microsoft.com/office/drawing/2014/main" id="{845272F5-68F6-4AE7-AFE0-85F50487AA31}"/>
                </a:ext>
              </a:extLst>
            </p:cNvPr>
            <p:cNvSpPr/>
            <p:nvPr/>
          </p:nvSpPr>
          <p:spPr>
            <a:xfrm>
              <a:off x="4201890" y="0"/>
              <a:ext cx="5243132" cy="442298"/>
            </a:xfrm>
            <a:prstGeom prst="chevron">
              <a:avLst/>
            </a:prstGeom>
            <a:solidFill>
              <a:srgbClr val="00B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Arrow: Chevron 4">
              <a:extLst>
                <a:ext uri="{FF2B5EF4-FFF2-40B4-BE49-F238E27FC236}">
                  <a16:creationId xmlns:a16="http://schemas.microsoft.com/office/drawing/2014/main" id="{8E7E8993-A226-4EBA-89DD-813A7B8AEEB7}"/>
                </a:ext>
              </a:extLst>
            </p:cNvPr>
            <p:cNvSpPr txBox="1"/>
            <p:nvPr/>
          </p:nvSpPr>
          <p:spPr>
            <a:xfrm>
              <a:off x="4423039" y="0"/>
              <a:ext cx="4800834" cy="4422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323" tIns="52215" rIns="26108" bIns="52215" numCol="1" spcCol="1270" anchor="ctr" anchorCtr="0">
              <a:noAutofit/>
            </a:bodyPr>
            <a:lstStyle/>
            <a:p>
              <a:pPr algn="ctr" defTabSz="870253">
                <a:lnSpc>
                  <a:spcPct val="90000"/>
                </a:lnSpc>
                <a:spcBef>
                  <a:spcPct val="0"/>
                </a:spcBef>
                <a:spcAft>
                  <a:spcPct val="35000"/>
                </a:spcAft>
              </a:pPr>
              <a:r>
                <a:rPr lang="en-US" sz="1957"/>
                <a:t>Migrate</a:t>
              </a:r>
            </a:p>
          </p:txBody>
        </p:sp>
      </p:grpSp>
      <p:sp>
        <p:nvSpPr>
          <p:cNvPr id="20" name="Text Placeholder 2">
            <a:extLst/>
          </p:cNvPr>
          <p:cNvSpPr txBox="1">
            <a:spLocks/>
          </p:cNvSpPr>
          <p:nvPr/>
        </p:nvSpPr>
        <p:spPr>
          <a:xfrm>
            <a:off x="895533" y="4324131"/>
            <a:ext cx="5147004" cy="1456245"/>
          </a:xfrm>
          <a:prstGeom prst="rect">
            <a:avLst/>
          </a:prstGeom>
        </p:spPr>
        <p:txBody>
          <a:bodyPr vert="horz" wrap="square" lIns="143221" tIns="89513" rIns="143221" bIns="89513"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743">
                <a:latin typeface="+mn-lt"/>
              </a:rPr>
              <a:t>Data Migration Assistant  </a:t>
            </a:r>
          </a:p>
          <a:p>
            <a:pPr marL="223779" lvl="1" indent="0" algn="ctr">
              <a:buNone/>
            </a:pPr>
            <a:r>
              <a:rPr lang="en-US" sz="1763"/>
              <a:t>Rich assessments at scale</a:t>
            </a:r>
          </a:p>
          <a:p>
            <a:pPr marL="223779" lvl="1" indent="0" algn="ctr">
              <a:buNone/>
            </a:pPr>
            <a:r>
              <a:rPr lang="en-US" sz="1763"/>
              <a:t>Feature recommendations</a:t>
            </a:r>
          </a:p>
          <a:p>
            <a:pPr marL="223779" lvl="1" indent="0" algn="ctr">
              <a:buNone/>
            </a:pPr>
            <a:r>
              <a:rPr lang="en-US" sz="1763"/>
              <a:t>Schema conversions</a:t>
            </a:r>
          </a:p>
        </p:txBody>
      </p:sp>
    </p:spTree>
    <p:extLst>
      <p:ext uri="{BB962C8B-B14F-4D97-AF65-F5344CB8AC3E}">
        <p14:creationId xmlns:p14="http://schemas.microsoft.com/office/powerpoint/2010/main" val="2562245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xEl>
                                              <p:pRg st="1" end="1"/>
                                            </p:txEl>
                                          </p:spTgt>
                                        </p:tgtEl>
                                        <p:attrNameLst>
                                          <p:attrName>style.visibility</p:attrName>
                                        </p:attrNameLst>
                                      </p:cBhvr>
                                      <p:to>
                                        <p:strVal val="visible"/>
                                      </p:to>
                                    </p:set>
                                    <p:animEffect transition="in" filter="fade">
                                      <p:cBhvr>
                                        <p:cTn id="17" dur="1000"/>
                                        <p:tgtEl>
                                          <p:spTgt spid="20">
                                            <p:txEl>
                                              <p:pRg st="1" end="1"/>
                                            </p:txEl>
                                          </p:spTgt>
                                        </p:tgtEl>
                                      </p:cBhvr>
                                    </p:animEffect>
                                    <p:anim calcmode="lin" valueType="num">
                                      <p:cBhvr>
                                        <p:cTn id="18"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20">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1000"/>
                                        <p:tgtEl>
                                          <p:spTgt spid="20">
                                            <p:txEl>
                                              <p:pRg st="2" end="2"/>
                                            </p:txEl>
                                          </p:spTgt>
                                        </p:tgtEl>
                                      </p:cBhvr>
                                    </p:animEffect>
                                    <p:anim calcmode="lin" valueType="num">
                                      <p:cBhvr>
                                        <p:cTn id="23"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20">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0">
                                            <p:txEl>
                                              <p:pRg st="3" end="3"/>
                                            </p:txEl>
                                          </p:spTgt>
                                        </p:tgtEl>
                                        <p:attrNameLst>
                                          <p:attrName>style.visibility</p:attrName>
                                        </p:attrNameLst>
                                      </p:cBhvr>
                                      <p:to>
                                        <p:strVal val="visible"/>
                                      </p:to>
                                    </p:set>
                                    <p:animEffect transition="in" filter="fade">
                                      <p:cBhvr>
                                        <p:cTn id="27" dur="1000"/>
                                        <p:tgtEl>
                                          <p:spTgt spid="20">
                                            <p:txEl>
                                              <p:pRg st="3" end="3"/>
                                            </p:txEl>
                                          </p:spTgt>
                                        </p:tgtEl>
                                      </p:cBhvr>
                                    </p:animEffect>
                                    <p:anim calcmode="lin" valueType="num">
                                      <p:cBhvr>
                                        <p:cTn id="28"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build="p"/>
    </p:bldLst>
  </p:timing>
</p:sld>
</file>

<file path=ppt/theme/theme1.xml><?xml version="1.0" encoding="utf-8"?>
<a:theme xmlns:a="http://schemas.openxmlformats.org/drawingml/2006/main" name="1_SQLSatOslo 2016">
  <a:themeElements>
    <a:clrScheme name="PASS SQLSaturday">
      <a:dk1>
        <a:srgbClr val="101820"/>
      </a:dk1>
      <a:lt1>
        <a:srgbClr val="FFFFFF"/>
      </a:lt1>
      <a:dk2>
        <a:srgbClr val="414A54"/>
      </a:dk2>
      <a:lt2>
        <a:srgbClr val="F2F2F2"/>
      </a:lt2>
      <a:accent1>
        <a:srgbClr val="00BF6F"/>
      </a:accent1>
      <a:accent2>
        <a:srgbClr val="007A3E"/>
      </a:accent2>
      <a:accent3>
        <a:srgbClr val="2DCCD3"/>
      </a:accent3>
      <a:accent4>
        <a:srgbClr val="007377"/>
      </a:accent4>
      <a:accent5>
        <a:srgbClr val="6558B1"/>
      </a:accent5>
      <a:accent6>
        <a:srgbClr val="AF272F"/>
      </a:accent6>
      <a:hlink>
        <a:srgbClr val="00BF6F"/>
      </a:hlink>
      <a:folHlink>
        <a:srgbClr val="2DCCD3"/>
      </a:folHlink>
    </a:clrScheme>
    <a:fontScheme name="PASS SQLSaturday">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anchor="ctr">
        <a:spAutoFit/>
      </a:bodyPr>
      <a:lstStyle>
        <a:defPPr algn="l">
          <a:defRPr sz="2400" dirty="0" smtClean="0">
            <a:solidFill>
              <a:schemeClr val="accent1"/>
            </a:solidFil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4694</TotalTime>
  <Words>867</Words>
  <Application>Microsoft Office PowerPoint</Application>
  <PresentationFormat>Custom</PresentationFormat>
  <Paragraphs>170</Paragraphs>
  <Slides>14</Slides>
  <Notes>14</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14</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1_SQLSatOslo 2016</vt:lpstr>
      <vt:lpstr>5-50109_Microsoft_Dark_Template</vt:lpstr>
      <vt:lpstr>Image</vt:lpstr>
      <vt:lpstr>Amit Banerjee Sr. Program Manager  Microsoft Database Systems</vt:lpstr>
      <vt:lpstr>C:\Users\&gt; whoami  Known on Twitter as @banerjeeamit</vt:lpstr>
      <vt:lpstr>SQL Server 2017 Theme &amp; Focus</vt:lpstr>
      <vt:lpstr>SQL Server 2017 Theme &amp; Focus</vt:lpstr>
      <vt:lpstr>An Upgrade Journey</vt:lpstr>
      <vt:lpstr>After this session, you will know…..</vt:lpstr>
      <vt:lpstr>What’s next after SQL Server 2017?</vt:lpstr>
      <vt:lpstr>PowerPoint Presentation</vt:lpstr>
      <vt:lpstr>Migration Tools &amp; Services</vt:lpstr>
      <vt:lpstr>PowerPoint Presentation</vt:lpstr>
      <vt:lpstr>DEMO</vt:lpstr>
      <vt:lpstr>What’s next after SQL Server 2017?</vt:lpstr>
      <vt:lpstr>Bookmarks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user_1</dc:creator>
  <cp:lastModifiedBy>Amit Banerjee</cp:lastModifiedBy>
  <cp:revision>112</cp:revision>
  <dcterms:created xsi:type="dcterms:W3CDTF">2015-07-09T13:59:10Z</dcterms:created>
  <dcterms:modified xsi:type="dcterms:W3CDTF">2017-10-28T22:32:33Z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pariks@microsoft.com</vt:lpwstr>
  </property>
  <property fmtid="{D5CDD505-2E9C-101B-9397-08002B2CF9AE}" pid="6" name="MSIP_Label_f42aa342-8706-4288-bd11-ebb85995028c_SetDate">
    <vt:lpwstr>2017-08-08T12:55:10.0566588-07:00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